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3" r:id="rId7"/>
    <p:sldId id="262" r:id="rId8"/>
    <p:sldId id="261" r:id="rId9"/>
    <p:sldId id="265" r:id="rId10"/>
    <p:sldId id="264" r:id="rId11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38" autoAdjust="0"/>
    <p:restoredTop sz="94660"/>
  </p:normalViewPr>
  <p:slideViewPr>
    <p:cSldViewPr>
      <p:cViewPr varScale="1">
        <p:scale>
          <a:sx n="78" d="100"/>
          <a:sy n="78" d="100"/>
        </p:scale>
        <p:origin x="3282" y="9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2969A2A-C766-40AF-B74D-35B9EB407A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91252BF-8159-4AD9-96EF-258350393A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A8ED3D1-F55F-44B0-96F4-76991E399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CDA0690-8C0C-47B7-BF84-19B7278C6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72B327-1466-43D6-B8A6-74FC0D244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B955C2-5217-43B6-A004-ABF8A7BD6B0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2078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3E1770-E78C-4AFB-B4FA-267674D12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C3E78EF-2C10-4D01-98F8-C77D51123B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DC645C5-6FF2-4B30-9787-AB34DCF00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A214E3-B560-4CE7-AFCF-E3CA9E935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9B8ADAF-39F8-4C67-BD43-9EE3FBD0C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8EB84-09B9-4DE8-95BB-8A8F7DF4265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51331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5B5559E-394F-465E-891A-A2D0798611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5D667F2-BFC0-410B-A26B-ADB1E151A1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CF8226B-FC66-40A1-AC89-6FF86A80B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750C40-0709-44FD-B27F-DB45B07CE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A6BB94A-4B41-49E3-8CC3-31FC946BC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9E3180-9322-48D5-AA07-DD3B80506A3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24439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6984FC-4EC2-4F67-B847-F1A67AC62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9E2FCB2-33F5-48EF-B712-57C3598123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4D8A378-5615-4C8D-A4CF-CF18B6A43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A1ED1CB-ADE0-4C20-8F24-E6487B832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C4542A-E292-4C31-95F3-48E366B2C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207BAF-4C2F-4753-AD78-37C313AD187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01748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6FF140-A8E4-4472-89A0-DB96EB68C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2E71769-3439-48AE-8B74-C6369686B4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1E901CF-C598-4250-8DD3-B49ADAA94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AFBE364-FE78-4F81-A3BC-38ED17DCD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DBBD16-8F0C-43D6-A56D-6625A9138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FAAAE5-8774-4931-A86C-A8C78792B30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92907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410393-E372-4BC9-878A-0A7B26B96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66BA9CD-E551-4885-B32D-9E7AC46E88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8519291-AA06-461E-9BC6-C29B68E281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F0C2474-72D8-4277-B65E-140655DC3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AF8D5E3-559C-4EB3-BC36-544359D2F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191650-11BC-41C1-B4DD-B7D2E82E3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98B39C-4E7C-4F87-9BF8-59390C5B882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323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E3157A-445F-40A4-891F-7FCCC3AC8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1E9E962-5FFE-43A9-B90F-48309970D8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0853AAE-68F6-4BE5-B0E3-D128F9696A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4E5DAA9-10B0-4DE7-84C3-C6CEFF0218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7999FC5-6FDD-412C-8D73-5BADAA6F0E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877AB2E-8A8D-43BC-898A-A5C16B2EF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459EB25-8E80-4794-9C8F-3A3691086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C1CF313-16BB-42F4-8A8B-7D39B4117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FB6D85-B6B7-458F-8E77-C6961DC9B18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09706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209C47F-DDF9-405F-BCF7-CA7AA799E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9AD6EEB-C901-4565-BFC7-89B997DEC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7B76F4F-26EC-4720-B1E6-5E29DF0AF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8DBA218-076E-481C-BD20-F8F1FFA0A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DDF3B6-6227-4F26-A9DF-60F0EA71702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2859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411E319-0658-4E33-9BD1-17D5CCD57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4D8BCE8-9A8A-4086-94CA-468FEB7FD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928646F-BC6C-4511-8C12-6B6D84625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75437F-F3EC-47E1-A1E3-CA29717230A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75511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A1EA34-29CF-4B89-8EA1-195B33157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CFB36C-A3D1-403D-BB68-D2192B320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EF0800D-4FB7-40BB-8A54-4B663AE7FC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AEDB7D2-E924-4856-B93B-5C0BEBA4D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B0D8E2F-0588-423C-AC77-C1FDAD482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CF58497-5CBB-405D-B6AC-390439587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53888A-7270-46BE-A10D-B1AE70F38A5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94889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21231D-0B79-4F5C-A8C9-D51E84349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E3853A2-473A-4DB0-91E0-48519844E8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ED2C1F6-5F7E-41C7-B249-404A2BE714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F96DBC1-E2D9-4166-82BE-7B3342BC0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F0982C7-5988-4877-BCBC-B2172916A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63627D-E5D4-49F9-A14C-1399364DC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6BE5EB-B454-486E-A428-A4893B70B8E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94319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F0EA805B-79E6-468A-A173-8EBCF1B96F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FD32DFE4-9484-46DB-B699-578A4CAFD81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C4CAF519-B221-457E-BD5A-9B4180C536D0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C3510458-F4F4-4650-8D78-D7A776DDDDE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20971A84-9E42-4748-B118-6F253B79CF9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EAA0054-FB17-4CE1-B288-43835305CF3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AutoShape 4">
            <a:extLst>
              <a:ext uri="{FF2B5EF4-FFF2-40B4-BE49-F238E27FC236}">
                <a16:creationId xmlns:a16="http://schemas.microsoft.com/office/drawing/2014/main" id="{E9E298C6-7ADD-488B-8981-6419C6A2D6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1857375"/>
            <a:ext cx="5832475" cy="7345363"/>
          </a:xfrm>
          <a:prstGeom prst="roundRect">
            <a:avLst>
              <a:gd name="adj" fmla="val 4653"/>
            </a:avLst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4" name="Text Box 6">
            <a:extLst>
              <a:ext uri="{FF2B5EF4-FFF2-40B4-BE49-F238E27FC236}">
                <a16:creationId xmlns:a16="http://schemas.microsoft.com/office/drawing/2014/main" id="{AE47FFB4-6B6D-4DB0-9126-2AD408D95C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175" y="2217738"/>
            <a:ext cx="5472113" cy="649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44500" indent="-4445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667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4890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0113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5336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990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4480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905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362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  <a:buFontTx/>
              <a:buAutoNum type="arabicPeriod"/>
            </a:pPr>
            <a:r>
              <a:rPr lang="ja-JP" altLang="en-US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紙の無駄遣いをしないことを約束します。</a:t>
            </a:r>
          </a:p>
          <a:p>
            <a:pPr>
              <a:spcAft>
                <a:spcPct val="100000"/>
              </a:spcAft>
              <a:buFontTx/>
              <a:buAutoNum type="arabicPeriod"/>
            </a:pPr>
            <a:r>
              <a:rPr lang="ja-JP" altLang="en-US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電気の無駄遣いをしないことを約束します。</a:t>
            </a:r>
          </a:p>
          <a:p>
            <a:pPr>
              <a:spcAft>
                <a:spcPct val="100000"/>
              </a:spcAft>
              <a:buFontTx/>
              <a:buAutoNum type="arabicPeriod"/>
            </a:pPr>
            <a:r>
              <a:rPr lang="ja-JP" altLang="en-US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朝礼</a:t>
            </a:r>
            <a:r>
              <a:rPr lang="en-US" altLang="ja-JP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分前に出社することを約束します。</a:t>
            </a:r>
          </a:p>
          <a:p>
            <a:pPr>
              <a:spcAft>
                <a:spcPct val="100000"/>
              </a:spcAft>
              <a:buFontTx/>
              <a:buAutoNum type="arabicPeriod"/>
            </a:pPr>
            <a:r>
              <a:rPr lang="en-US" altLang="ja-JP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IT</a:t>
            </a:r>
            <a:r>
              <a:rPr lang="ja-JP" altLang="en-US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パスポートの資格を取得することを約束します。</a:t>
            </a:r>
          </a:p>
          <a:p>
            <a:pPr>
              <a:spcAft>
                <a:spcPct val="100000"/>
              </a:spcAft>
              <a:buFontTx/>
              <a:buAutoNum type="arabicPeriod"/>
            </a:pPr>
            <a:r>
              <a:rPr lang="ja-JP" altLang="en-US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お客様に大きな声でいらっしゃいませと言うことを約束います。</a:t>
            </a:r>
          </a:p>
        </p:txBody>
      </p:sp>
      <p:grpSp>
        <p:nvGrpSpPr>
          <p:cNvPr id="2069" name="Group 21">
            <a:extLst>
              <a:ext uri="{FF2B5EF4-FFF2-40B4-BE49-F238E27FC236}">
                <a16:creationId xmlns:a16="http://schemas.microsoft.com/office/drawing/2014/main" id="{754B6856-191D-4DF2-837C-1C96350C6318}"/>
              </a:ext>
            </a:extLst>
          </p:cNvPr>
          <p:cNvGrpSpPr>
            <a:grpSpLocks/>
          </p:cNvGrpSpPr>
          <p:nvPr/>
        </p:nvGrpSpPr>
        <p:grpSpPr bwMode="auto">
          <a:xfrm>
            <a:off x="4076700" y="1138238"/>
            <a:ext cx="2262188" cy="393700"/>
            <a:chOff x="2432" y="717"/>
            <a:chExt cx="1561" cy="272"/>
          </a:xfrm>
        </p:grpSpPr>
        <p:sp>
          <p:nvSpPr>
            <p:cNvPr id="2066" name="WordArt 18">
              <a:extLst>
                <a:ext uri="{FF2B5EF4-FFF2-40B4-BE49-F238E27FC236}">
                  <a16:creationId xmlns:a16="http://schemas.microsoft.com/office/drawing/2014/main" id="{2B282316-7329-43E3-AC4C-3C69232500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32" y="717"/>
              <a:ext cx="1561" cy="27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のマニフェスト</a:t>
              </a:r>
            </a:p>
          </p:txBody>
        </p:sp>
        <p:sp>
          <p:nvSpPr>
            <p:cNvPr id="2056" name="WordArt 8">
              <a:extLst>
                <a:ext uri="{FF2B5EF4-FFF2-40B4-BE49-F238E27FC236}">
                  <a16:creationId xmlns:a16="http://schemas.microsoft.com/office/drawing/2014/main" id="{1451C906-8743-40F1-A01F-86B9478CDE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32" y="717"/>
              <a:ext cx="1561" cy="27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C0C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のマニフェスト</a:t>
              </a:r>
            </a:p>
          </p:txBody>
        </p:sp>
      </p:grpSp>
      <p:sp>
        <p:nvSpPr>
          <p:cNvPr id="2065" name="Line 17">
            <a:extLst>
              <a:ext uri="{FF2B5EF4-FFF2-40B4-BE49-F238E27FC236}">
                <a16:creationId xmlns:a16="http://schemas.microsoft.com/office/drawing/2014/main" id="{0390E63F-6AA7-47B8-9C2F-FAEE160C8C3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49275" y="1570038"/>
            <a:ext cx="34559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67" name="WordArt 19">
            <a:extLst>
              <a:ext uri="{FF2B5EF4-FFF2-40B4-BE49-F238E27FC236}">
                <a16:creationId xmlns:a16="http://schemas.microsoft.com/office/drawing/2014/main" id="{A3126D3C-46C0-4ED3-A1E5-BE14310EE84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49275" y="488950"/>
            <a:ext cx="2951163" cy="3603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3333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平成</a:t>
            </a:r>
            <a:r>
              <a:rPr lang="en-US" altLang="ja-JP" sz="3600" b="1" kern="10">
                <a:solidFill>
                  <a:srgbClr val="3333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24</a:t>
            </a:r>
            <a:r>
              <a:rPr lang="ja-JP" altLang="en-US" sz="3600" b="1" kern="10">
                <a:solidFill>
                  <a:srgbClr val="3333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年度 第</a:t>
            </a:r>
            <a:r>
              <a:rPr lang="en-US" altLang="ja-JP" sz="3600" b="1" kern="10">
                <a:solidFill>
                  <a:srgbClr val="3333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3600" b="1" kern="10">
                <a:solidFill>
                  <a:srgbClr val="3333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期</a:t>
            </a:r>
          </a:p>
        </p:txBody>
      </p:sp>
      <p:sp>
        <p:nvSpPr>
          <p:cNvPr id="2068" name="Text Box 20">
            <a:extLst>
              <a:ext uri="{FF2B5EF4-FFF2-40B4-BE49-F238E27FC236}">
                <a16:creationId xmlns:a16="http://schemas.microsoft.com/office/drawing/2014/main" id="{A4C8BE62-2F40-4538-B9FA-160315E76A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275" y="998538"/>
            <a:ext cx="3079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3600" b="1">
                <a:latin typeface="メイリオ" panose="020B0604030504040204" pitchFamily="50" charset="-128"/>
                <a:ea typeface="メイリオ" panose="020B0604030504040204" pitchFamily="50" charset="-128"/>
              </a:rPr>
              <a:t>ヤマダ タロウ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3" name="Rectangle 9">
            <a:extLst>
              <a:ext uri="{FF2B5EF4-FFF2-40B4-BE49-F238E27FC236}">
                <a16:creationId xmlns:a16="http://schemas.microsoft.com/office/drawing/2014/main" id="{386F69A6-6267-404C-A738-1B896018B3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906000"/>
          </a:xfrm>
          <a:prstGeom prst="rect">
            <a:avLst/>
          </a:prstGeom>
          <a:gradFill rotWithShape="1">
            <a:gsLst>
              <a:gs pos="0">
                <a:srgbClr val="00CCFF">
                  <a:gamma/>
                  <a:tint val="0"/>
                  <a:invGamma/>
                </a:srgbClr>
              </a:gs>
              <a:gs pos="100000">
                <a:srgbClr val="00CC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66" name="AutoShape 2">
            <a:extLst>
              <a:ext uri="{FF2B5EF4-FFF2-40B4-BE49-F238E27FC236}">
                <a16:creationId xmlns:a16="http://schemas.microsoft.com/office/drawing/2014/main" id="{564546D9-01E7-4E5F-AF0F-57C266BE44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1857375"/>
            <a:ext cx="5832475" cy="7127875"/>
          </a:xfrm>
          <a:prstGeom prst="roundRect">
            <a:avLst>
              <a:gd name="adj" fmla="val 4653"/>
            </a:avLst>
          </a:prstGeom>
          <a:solidFill>
            <a:schemeClr val="bg1"/>
          </a:solidFill>
          <a:ln w="762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67" name="Text Box 3">
            <a:extLst>
              <a:ext uri="{FF2B5EF4-FFF2-40B4-BE49-F238E27FC236}">
                <a16:creationId xmlns:a16="http://schemas.microsoft.com/office/drawing/2014/main" id="{1D1B9E1E-EA6D-4E45-A57E-857601E972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175" y="2217738"/>
            <a:ext cx="863600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44500" indent="-4445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667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4890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0113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5336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990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4480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905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362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１．</a:t>
            </a:r>
          </a:p>
          <a:p>
            <a:endParaRPr lang="ja-JP" altLang="en-US" sz="28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28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２．</a:t>
            </a:r>
          </a:p>
          <a:p>
            <a:endParaRPr lang="ja-JP" altLang="en-US" sz="28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28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３．</a:t>
            </a:r>
          </a:p>
          <a:p>
            <a:endParaRPr lang="ja-JP" altLang="en-US" sz="28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28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４．</a:t>
            </a:r>
          </a:p>
          <a:p>
            <a:endParaRPr lang="ja-JP" altLang="en-US" sz="28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28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５．</a:t>
            </a:r>
          </a:p>
        </p:txBody>
      </p:sp>
      <p:grpSp>
        <p:nvGrpSpPr>
          <p:cNvPr id="11310" name="Group 46">
            <a:extLst>
              <a:ext uri="{FF2B5EF4-FFF2-40B4-BE49-F238E27FC236}">
                <a16:creationId xmlns:a16="http://schemas.microsoft.com/office/drawing/2014/main" id="{41CE956F-7741-436F-A5E2-DE1C9D68124E}"/>
              </a:ext>
            </a:extLst>
          </p:cNvPr>
          <p:cNvGrpSpPr>
            <a:grpSpLocks/>
          </p:cNvGrpSpPr>
          <p:nvPr/>
        </p:nvGrpSpPr>
        <p:grpSpPr bwMode="auto">
          <a:xfrm>
            <a:off x="2274888" y="8391525"/>
            <a:ext cx="985837" cy="1512888"/>
            <a:chOff x="1442" y="1707"/>
            <a:chExt cx="1360" cy="2087"/>
          </a:xfrm>
        </p:grpSpPr>
        <p:sp>
          <p:nvSpPr>
            <p:cNvPr id="11311" name="Oval 47">
              <a:extLst>
                <a:ext uri="{FF2B5EF4-FFF2-40B4-BE49-F238E27FC236}">
                  <a16:creationId xmlns:a16="http://schemas.microsoft.com/office/drawing/2014/main" id="{2F07CA2E-1D00-4BD2-9B8C-D6DDE77C30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752"/>
              <a:ext cx="998" cy="1406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12" name="Oval 48">
              <a:extLst>
                <a:ext uri="{FF2B5EF4-FFF2-40B4-BE49-F238E27FC236}">
                  <a16:creationId xmlns:a16="http://schemas.microsoft.com/office/drawing/2014/main" id="{9F596CCF-FBAE-4A8C-B677-6EE54E1322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707"/>
              <a:ext cx="998" cy="1043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13" name="Oval 49">
              <a:extLst>
                <a:ext uri="{FF2B5EF4-FFF2-40B4-BE49-F238E27FC236}">
                  <a16:creationId xmlns:a16="http://schemas.microsoft.com/office/drawing/2014/main" id="{52C22FAC-9414-4B6A-BA76-796BB12BA42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1623" y="2313"/>
              <a:ext cx="176" cy="29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14" name="Oval 50">
              <a:extLst>
                <a:ext uri="{FF2B5EF4-FFF2-40B4-BE49-F238E27FC236}">
                  <a16:creationId xmlns:a16="http://schemas.microsoft.com/office/drawing/2014/main" id="{1A4BA0F5-B575-4818-B508-79038A8C0CA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2445" y="2313"/>
              <a:ext cx="176" cy="29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15" name="Oval 51">
              <a:extLst>
                <a:ext uri="{FF2B5EF4-FFF2-40B4-BE49-F238E27FC236}">
                  <a16:creationId xmlns:a16="http://schemas.microsoft.com/office/drawing/2014/main" id="{5163FD0C-90DA-4825-9A2A-76B8E0B92C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8" y="1843"/>
              <a:ext cx="908" cy="1043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1316" name="Group 52">
              <a:extLst>
                <a:ext uri="{FF2B5EF4-FFF2-40B4-BE49-F238E27FC236}">
                  <a16:creationId xmlns:a16="http://schemas.microsoft.com/office/drawing/2014/main" id="{48904F5C-066F-45E8-86B3-0D1B32E6EE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2387"/>
              <a:ext cx="272" cy="726"/>
              <a:chOff x="2304" y="2251"/>
              <a:chExt cx="317" cy="726"/>
            </a:xfrm>
          </p:grpSpPr>
          <p:sp>
            <p:nvSpPr>
              <p:cNvPr id="11317" name="Oval 53">
                <a:extLst>
                  <a:ext uri="{FF2B5EF4-FFF2-40B4-BE49-F238E27FC236}">
                    <a16:creationId xmlns:a16="http://schemas.microsoft.com/office/drawing/2014/main" id="{381E48E8-2054-441B-A1AC-EDB32C429D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318" name="Oval 54">
                <a:extLst>
                  <a:ext uri="{FF2B5EF4-FFF2-40B4-BE49-F238E27FC236}">
                    <a16:creationId xmlns:a16="http://schemas.microsoft.com/office/drawing/2014/main" id="{DBC4E8A1-C63E-4956-904C-F1BD22CC52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1319" name="Oval 55">
              <a:extLst>
                <a:ext uri="{FF2B5EF4-FFF2-40B4-BE49-F238E27FC236}">
                  <a16:creationId xmlns:a16="http://schemas.microsoft.com/office/drawing/2014/main" id="{DC02B134-876B-4A6C-976A-23F0CB6652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3" y="1843"/>
              <a:ext cx="880" cy="998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20" name="Freeform 56">
              <a:extLst>
                <a:ext uri="{FF2B5EF4-FFF2-40B4-BE49-F238E27FC236}">
                  <a16:creationId xmlns:a16="http://schemas.microsoft.com/office/drawing/2014/main" id="{239EA4E1-5185-409F-A3C6-3B2B48FA2DAD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058" y="2569"/>
              <a:ext cx="131" cy="46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321" name="Group 57">
              <a:extLst>
                <a:ext uri="{FF2B5EF4-FFF2-40B4-BE49-F238E27FC236}">
                  <a16:creationId xmlns:a16="http://schemas.microsoft.com/office/drawing/2014/main" id="{FF7AB823-7530-43C9-BF5F-35F181E51B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7" y="2660"/>
              <a:ext cx="272" cy="90"/>
              <a:chOff x="2893" y="1933"/>
              <a:chExt cx="642" cy="228"/>
            </a:xfrm>
          </p:grpSpPr>
          <p:sp>
            <p:nvSpPr>
              <p:cNvPr id="11322" name="Freeform 58">
                <a:extLst>
                  <a:ext uri="{FF2B5EF4-FFF2-40B4-BE49-F238E27FC236}">
                    <a16:creationId xmlns:a16="http://schemas.microsoft.com/office/drawing/2014/main" id="{C3C22A35-9BD9-4580-A8BB-8FA6F145A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23" name="Freeform 59">
                <a:extLst>
                  <a:ext uri="{FF2B5EF4-FFF2-40B4-BE49-F238E27FC236}">
                    <a16:creationId xmlns:a16="http://schemas.microsoft.com/office/drawing/2014/main" id="{72FB59B6-9B9B-426C-B2E3-8C7ED2D97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1324" name="Oval 60">
              <a:extLst>
                <a:ext uri="{FF2B5EF4-FFF2-40B4-BE49-F238E27FC236}">
                  <a16:creationId xmlns:a16="http://schemas.microsoft.com/office/drawing/2014/main" id="{6D9A05AF-DD31-4C3A-81FD-50590C60DA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4" y="2886"/>
              <a:ext cx="635" cy="363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25" name="Freeform 61" descr="青い画用紙">
              <a:extLst>
                <a:ext uri="{FF2B5EF4-FFF2-40B4-BE49-F238E27FC236}">
                  <a16:creationId xmlns:a16="http://schemas.microsoft.com/office/drawing/2014/main" id="{6ABD2BEC-46CA-4706-9865-84999DFEC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2886"/>
              <a:ext cx="544" cy="908"/>
            </a:xfrm>
            <a:custGeom>
              <a:avLst/>
              <a:gdLst>
                <a:gd name="T0" fmla="*/ 272 w 544"/>
                <a:gd name="T1" fmla="*/ 945 h 945"/>
                <a:gd name="T2" fmla="*/ 0 w 544"/>
                <a:gd name="T3" fmla="*/ 128 h 945"/>
                <a:gd name="T4" fmla="*/ 272 w 544"/>
                <a:gd name="T5" fmla="*/ 174 h 945"/>
                <a:gd name="T6" fmla="*/ 544 w 544"/>
                <a:gd name="T7" fmla="*/ 128 h 945"/>
                <a:gd name="T8" fmla="*/ 272 w 544"/>
                <a:gd name="T9" fmla="*/ 945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945">
                  <a:moveTo>
                    <a:pt x="272" y="945"/>
                  </a:moveTo>
                  <a:cubicBezTo>
                    <a:pt x="181" y="945"/>
                    <a:pt x="0" y="256"/>
                    <a:pt x="0" y="128"/>
                  </a:cubicBezTo>
                  <a:cubicBezTo>
                    <a:pt x="0" y="0"/>
                    <a:pt x="181" y="174"/>
                    <a:pt x="272" y="174"/>
                  </a:cubicBezTo>
                  <a:cubicBezTo>
                    <a:pt x="363" y="174"/>
                    <a:pt x="544" y="0"/>
                    <a:pt x="544" y="128"/>
                  </a:cubicBezTo>
                  <a:cubicBezTo>
                    <a:pt x="544" y="256"/>
                    <a:pt x="363" y="945"/>
                    <a:pt x="272" y="945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26" name="Freeform 62">
              <a:extLst>
                <a:ext uri="{FF2B5EF4-FFF2-40B4-BE49-F238E27FC236}">
                  <a16:creationId xmlns:a16="http://schemas.microsoft.com/office/drawing/2014/main" id="{27AC1F49-D30D-4F74-BDB4-8DAB51176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2934"/>
              <a:ext cx="655" cy="859"/>
            </a:xfrm>
            <a:custGeom>
              <a:avLst/>
              <a:gdLst>
                <a:gd name="T0" fmla="*/ 468 w 655"/>
                <a:gd name="T1" fmla="*/ 0 h 859"/>
                <a:gd name="T2" fmla="*/ 189 w 655"/>
                <a:gd name="T3" fmla="*/ 133 h 859"/>
                <a:gd name="T4" fmla="*/ 113 w 655"/>
                <a:gd name="T5" fmla="*/ 224 h 859"/>
                <a:gd name="T6" fmla="*/ 76 w 655"/>
                <a:gd name="T7" fmla="*/ 315 h 859"/>
                <a:gd name="T8" fmla="*/ 0 w 655"/>
                <a:gd name="T9" fmla="*/ 859 h 859"/>
                <a:gd name="T10" fmla="*/ 655 w 655"/>
                <a:gd name="T11" fmla="*/ 859 h 859"/>
                <a:gd name="T12" fmla="*/ 468 w 655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859">
                  <a:moveTo>
                    <a:pt x="468" y="0"/>
                  </a:moveTo>
                  <a:lnTo>
                    <a:pt x="189" y="133"/>
                  </a:lnTo>
                  <a:lnTo>
                    <a:pt x="113" y="224"/>
                  </a:lnTo>
                  <a:lnTo>
                    <a:pt x="76" y="315"/>
                  </a:lnTo>
                  <a:lnTo>
                    <a:pt x="0" y="859"/>
                  </a:lnTo>
                  <a:lnTo>
                    <a:pt x="655" y="859"/>
                  </a:lnTo>
                  <a:lnTo>
                    <a:pt x="468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>
                    <a:gamma/>
                    <a:tint val="63529"/>
                    <a:invGamma/>
                  </a:srgbClr>
                </a:gs>
                <a:gs pos="100000">
                  <a:srgbClr val="FF505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27" name="Freeform 63">
              <a:extLst>
                <a:ext uri="{FF2B5EF4-FFF2-40B4-BE49-F238E27FC236}">
                  <a16:creationId xmlns:a16="http://schemas.microsoft.com/office/drawing/2014/main" id="{5C5B13CE-48E8-4FA3-B765-42BE0479A3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2886"/>
              <a:ext cx="544" cy="908"/>
            </a:xfrm>
            <a:custGeom>
              <a:avLst/>
              <a:gdLst>
                <a:gd name="T0" fmla="*/ 363 w 544"/>
                <a:gd name="T1" fmla="*/ 0 h 908"/>
                <a:gd name="T2" fmla="*/ 544 w 544"/>
                <a:gd name="T3" fmla="*/ 908 h 908"/>
                <a:gd name="T4" fmla="*/ 363 w 544"/>
                <a:gd name="T5" fmla="*/ 908 h 908"/>
                <a:gd name="T6" fmla="*/ 136 w 544"/>
                <a:gd name="T7" fmla="*/ 726 h 908"/>
                <a:gd name="T8" fmla="*/ 227 w 544"/>
                <a:gd name="T9" fmla="*/ 499 h 908"/>
                <a:gd name="T10" fmla="*/ 0 w 544"/>
                <a:gd name="T11" fmla="*/ 499 h 908"/>
                <a:gd name="T12" fmla="*/ 181 w 544"/>
                <a:gd name="T13" fmla="*/ 91 h 908"/>
                <a:gd name="T14" fmla="*/ 363 w 544"/>
                <a:gd name="T1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4" h="908">
                  <a:moveTo>
                    <a:pt x="363" y="0"/>
                  </a:moveTo>
                  <a:lnTo>
                    <a:pt x="544" y="908"/>
                  </a:lnTo>
                  <a:lnTo>
                    <a:pt x="363" y="908"/>
                  </a:lnTo>
                  <a:lnTo>
                    <a:pt x="136" y="726"/>
                  </a:lnTo>
                  <a:lnTo>
                    <a:pt x="227" y="499"/>
                  </a:lnTo>
                  <a:lnTo>
                    <a:pt x="0" y="499"/>
                  </a:lnTo>
                  <a:lnTo>
                    <a:pt x="181" y="91"/>
                  </a:lnTo>
                  <a:lnTo>
                    <a:pt x="36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9999">
                    <a:gamma/>
                    <a:tint val="66667"/>
                    <a:invGamma/>
                  </a:srgbClr>
                </a:gs>
                <a:gs pos="100000">
                  <a:srgbClr val="FF99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28" name="Freeform 64">
              <a:extLst>
                <a:ext uri="{FF2B5EF4-FFF2-40B4-BE49-F238E27FC236}">
                  <a16:creationId xmlns:a16="http://schemas.microsoft.com/office/drawing/2014/main" id="{4394FB0B-90D2-42A1-9300-A0FC6F2C037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47" y="2934"/>
              <a:ext cx="655" cy="859"/>
            </a:xfrm>
            <a:custGeom>
              <a:avLst/>
              <a:gdLst>
                <a:gd name="T0" fmla="*/ 468 w 655"/>
                <a:gd name="T1" fmla="*/ 0 h 859"/>
                <a:gd name="T2" fmla="*/ 189 w 655"/>
                <a:gd name="T3" fmla="*/ 133 h 859"/>
                <a:gd name="T4" fmla="*/ 113 w 655"/>
                <a:gd name="T5" fmla="*/ 224 h 859"/>
                <a:gd name="T6" fmla="*/ 76 w 655"/>
                <a:gd name="T7" fmla="*/ 315 h 859"/>
                <a:gd name="T8" fmla="*/ 0 w 655"/>
                <a:gd name="T9" fmla="*/ 859 h 859"/>
                <a:gd name="T10" fmla="*/ 655 w 655"/>
                <a:gd name="T11" fmla="*/ 859 h 859"/>
                <a:gd name="T12" fmla="*/ 468 w 655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859">
                  <a:moveTo>
                    <a:pt x="468" y="0"/>
                  </a:moveTo>
                  <a:lnTo>
                    <a:pt x="189" y="133"/>
                  </a:lnTo>
                  <a:lnTo>
                    <a:pt x="113" y="224"/>
                  </a:lnTo>
                  <a:lnTo>
                    <a:pt x="76" y="315"/>
                  </a:lnTo>
                  <a:lnTo>
                    <a:pt x="0" y="859"/>
                  </a:lnTo>
                  <a:lnTo>
                    <a:pt x="655" y="859"/>
                  </a:lnTo>
                  <a:lnTo>
                    <a:pt x="468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>
                    <a:gamma/>
                    <a:tint val="63529"/>
                    <a:invGamma/>
                  </a:srgbClr>
                </a:gs>
                <a:gs pos="100000">
                  <a:srgbClr val="FF505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29" name="Freeform 65">
              <a:extLst>
                <a:ext uri="{FF2B5EF4-FFF2-40B4-BE49-F238E27FC236}">
                  <a16:creationId xmlns:a16="http://schemas.microsoft.com/office/drawing/2014/main" id="{B119C74E-5D23-4513-A912-EA68B8C9032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22" y="2886"/>
              <a:ext cx="544" cy="908"/>
            </a:xfrm>
            <a:custGeom>
              <a:avLst/>
              <a:gdLst>
                <a:gd name="T0" fmla="*/ 363 w 544"/>
                <a:gd name="T1" fmla="*/ 0 h 908"/>
                <a:gd name="T2" fmla="*/ 544 w 544"/>
                <a:gd name="T3" fmla="*/ 908 h 908"/>
                <a:gd name="T4" fmla="*/ 363 w 544"/>
                <a:gd name="T5" fmla="*/ 908 h 908"/>
                <a:gd name="T6" fmla="*/ 136 w 544"/>
                <a:gd name="T7" fmla="*/ 726 h 908"/>
                <a:gd name="T8" fmla="*/ 227 w 544"/>
                <a:gd name="T9" fmla="*/ 499 h 908"/>
                <a:gd name="T10" fmla="*/ 0 w 544"/>
                <a:gd name="T11" fmla="*/ 499 h 908"/>
                <a:gd name="T12" fmla="*/ 181 w 544"/>
                <a:gd name="T13" fmla="*/ 91 h 908"/>
                <a:gd name="T14" fmla="*/ 363 w 544"/>
                <a:gd name="T1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4" h="908">
                  <a:moveTo>
                    <a:pt x="363" y="0"/>
                  </a:moveTo>
                  <a:lnTo>
                    <a:pt x="544" y="908"/>
                  </a:lnTo>
                  <a:lnTo>
                    <a:pt x="363" y="908"/>
                  </a:lnTo>
                  <a:lnTo>
                    <a:pt x="136" y="726"/>
                  </a:lnTo>
                  <a:lnTo>
                    <a:pt x="227" y="499"/>
                  </a:lnTo>
                  <a:lnTo>
                    <a:pt x="0" y="499"/>
                  </a:lnTo>
                  <a:lnTo>
                    <a:pt x="181" y="91"/>
                  </a:lnTo>
                  <a:lnTo>
                    <a:pt x="36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9999">
                    <a:gamma/>
                    <a:tint val="66667"/>
                    <a:invGamma/>
                  </a:srgbClr>
                </a:gs>
                <a:gs pos="100000">
                  <a:srgbClr val="FF99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30" name="AutoShape 66">
              <a:extLst>
                <a:ext uri="{FF2B5EF4-FFF2-40B4-BE49-F238E27FC236}">
                  <a16:creationId xmlns:a16="http://schemas.microsoft.com/office/drawing/2014/main" id="{B79ADC1B-EA96-48B1-984C-1BF5142EF93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851" y="2024"/>
              <a:ext cx="90" cy="363"/>
            </a:xfrm>
            <a:prstGeom prst="moon">
              <a:avLst>
                <a:gd name="adj" fmla="val 2867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31" name="AutoShape 67">
              <a:extLst>
                <a:ext uri="{FF2B5EF4-FFF2-40B4-BE49-F238E27FC236}">
                  <a16:creationId xmlns:a16="http://schemas.microsoft.com/office/drawing/2014/main" id="{B421A55A-6FF1-4AAB-A34C-D7138A68342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04" y="2024"/>
              <a:ext cx="90" cy="363"/>
            </a:xfrm>
            <a:prstGeom prst="moon">
              <a:avLst>
                <a:gd name="adj" fmla="val 2867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32" name="Freeform 68">
              <a:extLst>
                <a:ext uri="{FF2B5EF4-FFF2-40B4-BE49-F238E27FC236}">
                  <a16:creationId xmlns:a16="http://schemas.microsoft.com/office/drawing/2014/main" id="{ADA99BEE-C976-4BC6-A52D-5413D411F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0" y="1733"/>
              <a:ext cx="650" cy="606"/>
            </a:xfrm>
            <a:custGeom>
              <a:avLst/>
              <a:gdLst>
                <a:gd name="T0" fmla="*/ 492 w 650"/>
                <a:gd name="T1" fmla="*/ 19 h 606"/>
                <a:gd name="T2" fmla="*/ 174 w 650"/>
                <a:gd name="T3" fmla="*/ 156 h 606"/>
                <a:gd name="T4" fmla="*/ 38 w 650"/>
                <a:gd name="T5" fmla="*/ 564 h 606"/>
                <a:gd name="T6" fmla="*/ 405 w 650"/>
                <a:gd name="T7" fmla="*/ 409 h 606"/>
                <a:gd name="T8" fmla="*/ 628 w 650"/>
                <a:gd name="T9" fmla="*/ 65 h 606"/>
                <a:gd name="T10" fmla="*/ 537 w 650"/>
                <a:gd name="T11" fmla="*/ 19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0" h="606">
                  <a:moveTo>
                    <a:pt x="492" y="19"/>
                  </a:moveTo>
                  <a:cubicBezTo>
                    <a:pt x="371" y="42"/>
                    <a:pt x="250" y="65"/>
                    <a:pt x="174" y="156"/>
                  </a:cubicBezTo>
                  <a:cubicBezTo>
                    <a:pt x="98" y="247"/>
                    <a:pt x="0" y="522"/>
                    <a:pt x="38" y="564"/>
                  </a:cubicBezTo>
                  <a:cubicBezTo>
                    <a:pt x="76" y="606"/>
                    <a:pt x="307" y="492"/>
                    <a:pt x="405" y="409"/>
                  </a:cubicBezTo>
                  <a:cubicBezTo>
                    <a:pt x="503" y="326"/>
                    <a:pt x="606" y="130"/>
                    <a:pt x="628" y="65"/>
                  </a:cubicBezTo>
                  <a:cubicBezTo>
                    <a:pt x="650" y="0"/>
                    <a:pt x="552" y="27"/>
                    <a:pt x="537" y="19"/>
                  </a:cubicBezTo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33" name="AutoShape 69">
              <a:extLst>
                <a:ext uri="{FF2B5EF4-FFF2-40B4-BE49-F238E27FC236}">
                  <a16:creationId xmlns:a16="http://schemas.microsoft.com/office/drawing/2014/main" id="{2973CF0C-524D-4D65-889B-CC552CF1790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04" y="2206"/>
              <a:ext cx="91" cy="273"/>
            </a:xfrm>
            <a:prstGeom prst="moon">
              <a:avLst>
                <a:gd name="adj" fmla="val 46153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34" name="AutoShape 70">
              <a:extLst>
                <a:ext uri="{FF2B5EF4-FFF2-40B4-BE49-F238E27FC236}">
                  <a16:creationId xmlns:a16="http://schemas.microsoft.com/office/drawing/2014/main" id="{8B833ABB-92FC-4023-AC5C-F9E3E60BB58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850" y="2206"/>
              <a:ext cx="91" cy="273"/>
            </a:xfrm>
            <a:prstGeom prst="moon">
              <a:avLst>
                <a:gd name="adj" fmla="val 46153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35" name="Oval 71">
              <a:extLst>
                <a:ext uri="{FF2B5EF4-FFF2-40B4-BE49-F238E27FC236}">
                  <a16:creationId xmlns:a16="http://schemas.microsoft.com/office/drawing/2014/main" id="{59674FAB-1A6C-495D-A63D-1A23BA6C7E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433"/>
              <a:ext cx="272" cy="136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36" name="Oval 72">
              <a:extLst>
                <a:ext uri="{FF2B5EF4-FFF2-40B4-BE49-F238E27FC236}">
                  <a16:creationId xmlns:a16="http://schemas.microsoft.com/office/drawing/2014/main" id="{40F4F333-8469-4030-9572-421076AA3C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2433"/>
              <a:ext cx="272" cy="136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1337" name="Group 73">
              <a:extLst>
                <a:ext uri="{FF2B5EF4-FFF2-40B4-BE49-F238E27FC236}">
                  <a16:creationId xmlns:a16="http://schemas.microsoft.com/office/drawing/2014/main" id="{F5E50173-52FA-4C7B-87F9-1D58F7F2D161}"/>
                </a:ext>
              </a:extLst>
            </p:cNvPr>
            <p:cNvGrpSpPr>
              <a:grpSpLocks/>
            </p:cNvGrpSpPr>
            <p:nvPr/>
          </p:nvGrpSpPr>
          <p:grpSpPr bwMode="auto">
            <a:xfrm rot="15300000">
              <a:off x="1748" y="2292"/>
              <a:ext cx="68" cy="45"/>
              <a:chOff x="4526" y="2523"/>
              <a:chExt cx="91" cy="91"/>
            </a:xfrm>
          </p:grpSpPr>
          <p:sp>
            <p:nvSpPr>
              <p:cNvPr id="11338" name="AutoShape 74">
                <a:extLst>
                  <a:ext uri="{FF2B5EF4-FFF2-40B4-BE49-F238E27FC236}">
                    <a16:creationId xmlns:a16="http://schemas.microsoft.com/office/drawing/2014/main" id="{3CACB463-EF65-4210-B1F1-610FECB56B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549" y="2545"/>
                <a:ext cx="46" cy="91"/>
              </a:xfrm>
              <a:prstGeom prst="moon">
                <a:avLst>
                  <a:gd name="adj" fmla="val 45648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339" name="AutoShape 75">
                <a:extLst>
                  <a:ext uri="{FF2B5EF4-FFF2-40B4-BE49-F238E27FC236}">
                    <a16:creationId xmlns:a16="http://schemas.microsoft.com/office/drawing/2014/main" id="{BACCE86A-A685-419C-8BD9-42DA25322A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549" y="2500"/>
                <a:ext cx="46" cy="91"/>
              </a:xfrm>
              <a:prstGeom prst="moon">
                <a:avLst>
                  <a:gd name="adj" fmla="val 45648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1340" name="Group 76">
              <a:extLst>
                <a:ext uri="{FF2B5EF4-FFF2-40B4-BE49-F238E27FC236}">
                  <a16:creationId xmlns:a16="http://schemas.microsoft.com/office/drawing/2014/main" id="{6FEAEA5C-57F2-4DF2-81EB-DA36080218B7}"/>
                </a:ext>
              </a:extLst>
            </p:cNvPr>
            <p:cNvGrpSpPr>
              <a:grpSpLocks/>
            </p:cNvGrpSpPr>
            <p:nvPr/>
          </p:nvGrpSpPr>
          <p:grpSpPr bwMode="auto">
            <a:xfrm rot="6300000" flipH="1">
              <a:off x="2428" y="2292"/>
              <a:ext cx="68" cy="45"/>
              <a:chOff x="4526" y="2523"/>
              <a:chExt cx="91" cy="91"/>
            </a:xfrm>
          </p:grpSpPr>
          <p:sp>
            <p:nvSpPr>
              <p:cNvPr id="11341" name="AutoShape 77">
                <a:extLst>
                  <a:ext uri="{FF2B5EF4-FFF2-40B4-BE49-F238E27FC236}">
                    <a16:creationId xmlns:a16="http://schemas.microsoft.com/office/drawing/2014/main" id="{4F2D96A8-9802-4221-9CF8-A7DB1C828B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549" y="2545"/>
                <a:ext cx="46" cy="91"/>
              </a:xfrm>
              <a:prstGeom prst="moon">
                <a:avLst>
                  <a:gd name="adj" fmla="val 45648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342" name="AutoShape 78">
                <a:extLst>
                  <a:ext uri="{FF2B5EF4-FFF2-40B4-BE49-F238E27FC236}">
                    <a16:creationId xmlns:a16="http://schemas.microsoft.com/office/drawing/2014/main" id="{044C73A1-C5D4-4F11-94F0-67CA32C77C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549" y="2500"/>
                <a:ext cx="46" cy="91"/>
              </a:xfrm>
              <a:prstGeom prst="moon">
                <a:avLst>
                  <a:gd name="adj" fmla="val 45648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1343" name="Group 79">
            <a:extLst>
              <a:ext uri="{FF2B5EF4-FFF2-40B4-BE49-F238E27FC236}">
                <a16:creationId xmlns:a16="http://schemas.microsoft.com/office/drawing/2014/main" id="{7820D98B-5B0C-4578-8C6A-0F8C3C434640}"/>
              </a:ext>
            </a:extLst>
          </p:cNvPr>
          <p:cNvGrpSpPr>
            <a:grpSpLocks/>
          </p:cNvGrpSpPr>
          <p:nvPr/>
        </p:nvGrpSpPr>
        <p:grpSpPr bwMode="auto">
          <a:xfrm>
            <a:off x="3859213" y="8391525"/>
            <a:ext cx="1068387" cy="1514475"/>
            <a:chOff x="1714" y="3022"/>
            <a:chExt cx="673" cy="954"/>
          </a:xfrm>
        </p:grpSpPr>
        <p:sp>
          <p:nvSpPr>
            <p:cNvPr id="11344" name="Freeform 80">
              <a:extLst>
                <a:ext uri="{FF2B5EF4-FFF2-40B4-BE49-F238E27FC236}">
                  <a16:creationId xmlns:a16="http://schemas.microsoft.com/office/drawing/2014/main" id="{9B40D0F1-E282-46D0-8C23-C5EE7693940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088" y="3583"/>
              <a:ext cx="299" cy="392"/>
            </a:xfrm>
            <a:custGeom>
              <a:avLst/>
              <a:gdLst>
                <a:gd name="T0" fmla="*/ 468 w 655"/>
                <a:gd name="T1" fmla="*/ 0 h 859"/>
                <a:gd name="T2" fmla="*/ 189 w 655"/>
                <a:gd name="T3" fmla="*/ 133 h 859"/>
                <a:gd name="T4" fmla="*/ 113 w 655"/>
                <a:gd name="T5" fmla="*/ 224 h 859"/>
                <a:gd name="T6" fmla="*/ 76 w 655"/>
                <a:gd name="T7" fmla="*/ 315 h 859"/>
                <a:gd name="T8" fmla="*/ 0 w 655"/>
                <a:gd name="T9" fmla="*/ 859 h 859"/>
                <a:gd name="T10" fmla="*/ 655 w 655"/>
                <a:gd name="T11" fmla="*/ 859 h 859"/>
                <a:gd name="T12" fmla="*/ 468 w 655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859">
                  <a:moveTo>
                    <a:pt x="468" y="0"/>
                  </a:moveTo>
                  <a:lnTo>
                    <a:pt x="189" y="133"/>
                  </a:lnTo>
                  <a:lnTo>
                    <a:pt x="113" y="224"/>
                  </a:lnTo>
                  <a:lnTo>
                    <a:pt x="76" y="315"/>
                  </a:lnTo>
                  <a:lnTo>
                    <a:pt x="0" y="859"/>
                  </a:lnTo>
                  <a:lnTo>
                    <a:pt x="655" y="859"/>
                  </a:lnTo>
                  <a:lnTo>
                    <a:pt x="468" y="0"/>
                  </a:lnTo>
                  <a:close/>
                </a:path>
              </a:pathLst>
            </a:cu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45" name="Freeform 81">
              <a:extLst>
                <a:ext uri="{FF2B5EF4-FFF2-40B4-BE49-F238E27FC236}">
                  <a16:creationId xmlns:a16="http://schemas.microsoft.com/office/drawing/2014/main" id="{37EF7FBA-4478-42DA-B7D1-4986A16B7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8" y="3583"/>
              <a:ext cx="247" cy="392"/>
            </a:xfrm>
            <a:custGeom>
              <a:avLst/>
              <a:gdLst>
                <a:gd name="T0" fmla="*/ 187 w 542"/>
                <a:gd name="T1" fmla="*/ 0 h 859"/>
                <a:gd name="T2" fmla="*/ 466 w 542"/>
                <a:gd name="T3" fmla="*/ 133 h 859"/>
                <a:gd name="T4" fmla="*/ 542 w 542"/>
                <a:gd name="T5" fmla="*/ 224 h 859"/>
                <a:gd name="T6" fmla="*/ 490 w 542"/>
                <a:gd name="T7" fmla="*/ 529 h 859"/>
                <a:gd name="T8" fmla="*/ 410 w 542"/>
                <a:gd name="T9" fmla="*/ 859 h 859"/>
                <a:gd name="T10" fmla="*/ 0 w 542"/>
                <a:gd name="T11" fmla="*/ 859 h 859"/>
                <a:gd name="T12" fmla="*/ 187 w 542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2" h="859">
                  <a:moveTo>
                    <a:pt x="187" y="0"/>
                  </a:moveTo>
                  <a:lnTo>
                    <a:pt x="466" y="133"/>
                  </a:lnTo>
                  <a:lnTo>
                    <a:pt x="542" y="224"/>
                  </a:lnTo>
                  <a:lnTo>
                    <a:pt x="490" y="529"/>
                  </a:lnTo>
                  <a:lnTo>
                    <a:pt x="410" y="859"/>
                  </a:lnTo>
                  <a:lnTo>
                    <a:pt x="0" y="859"/>
                  </a:lnTo>
                  <a:lnTo>
                    <a:pt x="18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63529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46" name="Oval 82">
              <a:extLst>
                <a:ext uri="{FF2B5EF4-FFF2-40B4-BE49-F238E27FC236}">
                  <a16:creationId xmlns:a16="http://schemas.microsoft.com/office/drawing/2014/main" id="{F818C69D-2465-41B3-953D-5B4699F7D0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0" y="3561"/>
              <a:ext cx="290" cy="166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47" name="Freeform 83">
              <a:extLst>
                <a:ext uri="{FF2B5EF4-FFF2-40B4-BE49-F238E27FC236}">
                  <a16:creationId xmlns:a16="http://schemas.microsoft.com/office/drawing/2014/main" id="{0AA7BD91-1476-4BC0-833A-ADF01331E7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3583"/>
              <a:ext cx="299" cy="392"/>
            </a:xfrm>
            <a:custGeom>
              <a:avLst/>
              <a:gdLst>
                <a:gd name="T0" fmla="*/ 468 w 655"/>
                <a:gd name="T1" fmla="*/ 0 h 859"/>
                <a:gd name="T2" fmla="*/ 189 w 655"/>
                <a:gd name="T3" fmla="*/ 133 h 859"/>
                <a:gd name="T4" fmla="*/ 113 w 655"/>
                <a:gd name="T5" fmla="*/ 224 h 859"/>
                <a:gd name="T6" fmla="*/ 76 w 655"/>
                <a:gd name="T7" fmla="*/ 315 h 859"/>
                <a:gd name="T8" fmla="*/ 0 w 655"/>
                <a:gd name="T9" fmla="*/ 859 h 859"/>
                <a:gd name="T10" fmla="*/ 655 w 655"/>
                <a:gd name="T11" fmla="*/ 859 h 859"/>
                <a:gd name="T12" fmla="*/ 468 w 655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859">
                  <a:moveTo>
                    <a:pt x="468" y="0"/>
                  </a:moveTo>
                  <a:lnTo>
                    <a:pt x="189" y="133"/>
                  </a:lnTo>
                  <a:lnTo>
                    <a:pt x="113" y="224"/>
                  </a:lnTo>
                  <a:lnTo>
                    <a:pt x="76" y="315"/>
                  </a:lnTo>
                  <a:lnTo>
                    <a:pt x="0" y="859"/>
                  </a:lnTo>
                  <a:lnTo>
                    <a:pt x="655" y="859"/>
                  </a:lnTo>
                  <a:lnTo>
                    <a:pt x="468" y="0"/>
                  </a:lnTo>
                  <a:close/>
                </a:path>
              </a:pathLst>
            </a:cu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48" name="Freeform 84">
              <a:extLst>
                <a:ext uri="{FF2B5EF4-FFF2-40B4-BE49-F238E27FC236}">
                  <a16:creationId xmlns:a16="http://schemas.microsoft.com/office/drawing/2014/main" id="{E40FE886-32F6-49AC-8F81-348B7ABABB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6" y="3583"/>
              <a:ext cx="247" cy="392"/>
            </a:xfrm>
            <a:custGeom>
              <a:avLst/>
              <a:gdLst>
                <a:gd name="T0" fmla="*/ 355 w 542"/>
                <a:gd name="T1" fmla="*/ 0 h 859"/>
                <a:gd name="T2" fmla="*/ 76 w 542"/>
                <a:gd name="T3" fmla="*/ 133 h 859"/>
                <a:gd name="T4" fmla="*/ 0 w 542"/>
                <a:gd name="T5" fmla="*/ 224 h 859"/>
                <a:gd name="T6" fmla="*/ 52 w 542"/>
                <a:gd name="T7" fmla="*/ 529 h 859"/>
                <a:gd name="T8" fmla="*/ 118 w 542"/>
                <a:gd name="T9" fmla="*/ 859 h 859"/>
                <a:gd name="T10" fmla="*/ 542 w 542"/>
                <a:gd name="T11" fmla="*/ 859 h 859"/>
                <a:gd name="T12" fmla="*/ 355 w 542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2" h="859">
                  <a:moveTo>
                    <a:pt x="355" y="0"/>
                  </a:moveTo>
                  <a:lnTo>
                    <a:pt x="76" y="133"/>
                  </a:lnTo>
                  <a:lnTo>
                    <a:pt x="0" y="224"/>
                  </a:lnTo>
                  <a:lnTo>
                    <a:pt x="52" y="529"/>
                  </a:lnTo>
                  <a:lnTo>
                    <a:pt x="118" y="859"/>
                  </a:lnTo>
                  <a:lnTo>
                    <a:pt x="542" y="859"/>
                  </a:lnTo>
                  <a:lnTo>
                    <a:pt x="35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63529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49" name="AutoShape 85">
              <a:extLst>
                <a:ext uri="{FF2B5EF4-FFF2-40B4-BE49-F238E27FC236}">
                  <a16:creationId xmlns:a16="http://schemas.microsoft.com/office/drawing/2014/main" id="{E8631847-D94E-4747-BDAA-B289F7026C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9" y="3085"/>
              <a:ext cx="435" cy="580"/>
            </a:xfrm>
            <a:prstGeom prst="roundRect">
              <a:avLst>
                <a:gd name="adj" fmla="val 47894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50" name="Oval 86">
              <a:extLst>
                <a:ext uri="{FF2B5EF4-FFF2-40B4-BE49-F238E27FC236}">
                  <a16:creationId xmlns:a16="http://schemas.microsoft.com/office/drawing/2014/main" id="{4E32F032-7E29-4056-BB1B-5597DFD14C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7" y="3022"/>
              <a:ext cx="456" cy="47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51" name="Oval 87">
              <a:extLst>
                <a:ext uri="{FF2B5EF4-FFF2-40B4-BE49-F238E27FC236}">
                  <a16:creationId xmlns:a16="http://schemas.microsoft.com/office/drawing/2014/main" id="{02C20DE6-CCEF-404F-A5D1-483B3FBF116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1827" y="3299"/>
              <a:ext cx="80" cy="13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52" name="Oval 88">
              <a:extLst>
                <a:ext uri="{FF2B5EF4-FFF2-40B4-BE49-F238E27FC236}">
                  <a16:creationId xmlns:a16="http://schemas.microsoft.com/office/drawing/2014/main" id="{22EB2557-2E79-408D-94E6-33A506DADC2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2203" y="3299"/>
              <a:ext cx="80" cy="13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1353" name="Group 89">
              <a:extLst>
                <a:ext uri="{FF2B5EF4-FFF2-40B4-BE49-F238E27FC236}">
                  <a16:creationId xmlns:a16="http://schemas.microsoft.com/office/drawing/2014/main" id="{16C58C40-17F0-4959-A97A-01797F2569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93" y="3333"/>
              <a:ext cx="124" cy="331"/>
              <a:chOff x="2304" y="2251"/>
              <a:chExt cx="317" cy="726"/>
            </a:xfrm>
          </p:grpSpPr>
          <p:sp>
            <p:nvSpPr>
              <p:cNvPr id="11354" name="Oval 90">
                <a:extLst>
                  <a:ext uri="{FF2B5EF4-FFF2-40B4-BE49-F238E27FC236}">
                    <a16:creationId xmlns:a16="http://schemas.microsoft.com/office/drawing/2014/main" id="{50C564E9-E82C-4F99-BD41-AD2B4D626F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355" name="Oval 91">
                <a:extLst>
                  <a:ext uri="{FF2B5EF4-FFF2-40B4-BE49-F238E27FC236}">
                    <a16:creationId xmlns:a16="http://schemas.microsoft.com/office/drawing/2014/main" id="{590C9023-EF98-4E12-83A3-4D8F14FCD6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1356" name="Oval 92">
              <a:extLst>
                <a:ext uri="{FF2B5EF4-FFF2-40B4-BE49-F238E27FC236}">
                  <a16:creationId xmlns:a16="http://schemas.microsoft.com/office/drawing/2014/main" id="{C154FBF7-0C1B-4E7F-8F0B-BF64ABADA0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4" y="3084"/>
              <a:ext cx="403" cy="456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57" name="Freeform 93">
              <a:extLst>
                <a:ext uri="{FF2B5EF4-FFF2-40B4-BE49-F238E27FC236}">
                  <a16:creationId xmlns:a16="http://schemas.microsoft.com/office/drawing/2014/main" id="{D8B5A55A-923C-42BD-8846-3EF5B2416625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026" y="3416"/>
              <a:ext cx="60" cy="21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358" name="Group 94">
              <a:extLst>
                <a:ext uri="{FF2B5EF4-FFF2-40B4-BE49-F238E27FC236}">
                  <a16:creationId xmlns:a16="http://schemas.microsoft.com/office/drawing/2014/main" id="{EAC45AB0-3F5C-4696-8107-A76BBD9A9F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93" y="3457"/>
              <a:ext cx="125" cy="42"/>
              <a:chOff x="2893" y="1933"/>
              <a:chExt cx="642" cy="228"/>
            </a:xfrm>
          </p:grpSpPr>
          <p:sp>
            <p:nvSpPr>
              <p:cNvPr id="11359" name="Freeform 95">
                <a:extLst>
                  <a:ext uri="{FF2B5EF4-FFF2-40B4-BE49-F238E27FC236}">
                    <a16:creationId xmlns:a16="http://schemas.microsoft.com/office/drawing/2014/main" id="{5073952E-A0A3-4F6E-B5DD-4EC91D4D77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60" name="Freeform 96">
                <a:extLst>
                  <a:ext uri="{FF2B5EF4-FFF2-40B4-BE49-F238E27FC236}">
                    <a16:creationId xmlns:a16="http://schemas.microsoft.com/office/drawing/2014/main" id="{7DAB6BBB-FE82-4EB6-B4CC-6531621BC4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1361" name="Freeform 97">
              <a:extLst>
                <a:ext uri="{FF2B5EF4-FFF2-40B4-BE49-F238E27FC236}">
                  <a16:creationId xmlns:a16="http://schemas.microsoft.com/office/drawing/2014/main" id="{5C451FA6-2126-4B88-963C-F4ACD49C5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1" y="3561"/>
              <a:ext cx="248" cy="415"/>
            </a:xfrm>
            <a:custGeom>
              <a:avLst/>
              <a:gdLst>
                <a:gd name="T0" fmla="*/ 272 w 544"/>
                <a:gd name="T1" fmla="*/ 945 h 945"/>
                <a:gd name="T2" fmla="*/ 0 w 544"/>
                <a:gd name="T3" fmla="*/ 128 h 945"/>
                <a:gd name="T4" fmla="*/ 272 w 544"/>
                <a:gd name="T5" fmla="*/ 174 h 945"/>
                <a:gd name="T6" fmla="*/ 544 w 544"/>
                <a:gd name="T7" fmla="*/ 128 h 945"/>
                <a:gd name="T8" fmla="*/ 272 w 544"/>
                <a:gd name="T9" fmla="*/ 945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945">
                  <a:moveTo>
                    <a:pt x="272" y="945"/>
                  </a:moveTo>
                  <a:cubicBezTo>
                    <a:pt x="181" y="945"/>
                    <a:pt x="0" y="256"/>
                    <a:pt x="0" y="128"/>
                  </a:cubicBezTo>
                  <a:cubicBezTo>
                    <a:pt x="0" y="0"/>
                    <a:pt x="181" y="174"/>
                    <a:pt x="272" y="174"/>
                  </a:cubicBezTo>
                  <a:cubicBezTo>
                    <a:pt x="363" y="174"/>
                    <a:pt x="544" y="0"/>
                    <a:pt x="544" y="128"/>
                  </a:cubicBezTo>
                  <a:cubicBezTo>
                    <a:pt x="544" y="256"/>
                    <a:pt x="363" y="945"/>
                    <a:pt x="272" y="9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62" name="AutoShape 98">
              <a:extLst>
                <a:ext uri="{FF2B5EF4-FFF2-40B4-BE49-F238E27FC236}">
                  <a16:creationId xmlns:a16="http://schemas.microsoft.com/office/drawing/2014/main" id="{3F93E1C0-CD28-4C26-833B-D7D80C092D3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932" y="3157"/>
              <a:ext cx="20" cy="166"/>
            </a:xfrm>
            <a:prstGeom prst="moon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63" name="Oval 99">
              <a:extLst>
                <a:ext uri="{FF2B5EF4-FFF2-40B4-BE49-F238E27FC236}">
                  <a16:creationId xmlns:a16="http://schemas.microsoft.com/office/drawing/2014/main" id="{776738D6-C0BD-4FD7-B65D-BA5AC9A723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9" y="3354"/>
              <a:ext cx="124" cy="6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64" name="Oval 100">
              <a:extLst>
                <a:ext uri="{FF2B5EF4-FFF2-40B4-BE49-F238E27FC236}">
                  <a16:creationId xmlns:a16="http://schemas.microsoft.com/office/drawing/2014/main" id="{F9297172-C675-4153-AF99-5CC8E58058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3354"/>
              <a:ext cx="125" cy="62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65" name="AutoShape 101">
              <a:extLst>
                <a:ext uri="{FF2B5EF4-FFF2-40B4-BE49-F238E27FC236}">
                  <a16:creationId xmlns:a16="http://schemas.microsoft.com/office/drawing/2014/main" id="{F331878B-923E-4CA1-8374-E088173F5AE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160" y="3158"/>
              <a:ext cx="21" cy="165"/>
            </a:xfrm>
            <a:prstGeom prst="moon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66" name="AutoShape 102">
              <a:extLst>
                <a:ext uri="{FF2B5EF4-FFF2-40B4-BE49-F238E27FC236}">
                  <a16:creationId xmlns:a16="http://schemas.microsoft.com/office/drawing/2014/main" id="{38D1BA52-7483-4137-AA71-F6C535F375E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03" y="3294"/>
              <a:ext cx="122" cy="78"/>
            </a:xfrm>
            <a:custGeom>
              <a:avLst/>
              <a:gdLst>
                <a:gd name="G0" fmla="+- 9246 0 0"/>
                <a:gd name="G1" fmla="+- -11492789 0 0"/>
                <a:gd name="G2" fmla="+- 0 0 -11492789"/>
                <a:gd name="T0" fmla="*/ 0 256 1"/>
                <a:gd name="T1" fmla="*/ 180 256 1"/>
                <a:gd name="G3" fmla="+- -11492789 T0 T1"/>
                <a:gd name="T2" fmla="*/ 0 256 1"/>
                <a:gd name="T3" fmla="*/ 90 256 1"/>
                <a:gd name="G4" fmla="+- -11492789 T2 T3"/>
                <a:gd name="G5" fmla="*/ G4 2 1"/>
                <a:gd name="T4" fmla="*/ 90 256 1"/>
                <a:gd name="T5" fmla="*/ 0 256 1"/>
                <a:gd name="G6" fmla="+- -11492789 T4 T5"/>
                <a:gd name="G7" fmla="*/ G6 2 1"/>
                <a:gd name="G8" fmla="abs -1149278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246"/>
                <a:gd name="G18" fmla="*/ 9246 1 2"/>
                <a:gd name="G19" fmla="+- G18 5400 0"/>
                <a:gd name="G20" fmla="cos G19 -11492789"/>
                <a:gd name="G21" fmla="sin G19 -11492789"/>
                <a:gd name="G22" fmla="+- G20 10800 0"/>
                <a:gd name="G23" fmla="+- G21 10800 0"/>
                <a:gd name="G24" fmla="+- 10800 0 G20"/>
                <a:gd name="G25" fmla="+- 9246 10800 0"/>
                <a:gd name="G26" fmla="?: G9 G17 G25"/>
                <a:gd name="G27" fmla="?: G9 0 21600"/>
                <a:gd name="G28" fmla="cos 10800 -11492789"/>
                <a:gd name="G29" fmla="sin 10800 -11492789"/>
                <a:gd name="G30" fmla="sin 9246 -11492789"/>
                <a:gd name="G31" fmla="+- G28 10800 0"/>
                <a:gd name="G32" fmla="+- G29 10800 0"/>
                <a:gd name="G33" fmla="+- G30 10800 0"/>
                <a:gd name="G34" fmla="?: G4 0 G31"/>
                <a:gd name="G35" fmla="?: -11492789 G34 0"/>
                <a:gd name="G36" fmla="?: G6 G35 G31"/>
                <a:gd name="G37" fmla="+- 21600 0 G36"/>
                <a:gd name="G38" fmla="?: G4 0 G33"/>
                <a:gd name="G39" fmla="?: -1149278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809 w 21600"/>
                <a:gd name="T15" fmla="*/ 9990 h 21600"/>
                <a:gd name="T16" fmla="*/ 10800 w 21600"/>
                <a:gd name="T17" fmla="*/ 1554 h 21600"/>
                <a:gd name="T18" fmla="*/ 20791 w 21600"/>
                <a:gd name="T19" fmla="*/ 999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584" y="10053"/>
                  </a:moveTo>
                  <a:cubicBezTo>
                    <a:pt x="1973" y="5251"/>
                    <a:pt x="5983" y="1554"/>
                    <a:pt x="10800" y="1554"/>
                  </a:cubicBezTo>
                  <a:cubicBezTo>
                    <a:pt x="15616" y="1554"/>
                    <a:pt x="19626" y="5251"/>
                    <a:pt x="20015" y="10053"/>
                  </a:cubicBezTo>
                  <a:lnTo>
                    <a:pt x="21564" y="9927"/>
                  </a:lnTo>
                  <a:cubicBezTo>
                    <a:pt x="21110" y="4319"/>
                    <a:pt x="16426" y="0"/>
                    <a:pt x="10799" y="0"/>
                  </a:cubicBezTo>
                  <a:cubicBezTo>
                    <a:pt x="5173" y="0"/>
                    <a:pt x="489" y="4319"/>
                    <a:pt x="35" y="992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67" name="AutoShape 103">
              <a:extLst>
                <a:ext uri="{FF2B5EF4-FFF2-40B4-BE49-F238E27FC236}">
                  <a16:creationId xmlns:a16="http://schemas.microsoft.com/office/drawing/2014/main" id="{81CD3CD9-114A-4F8A-82AF-43821FE9BC1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00000" flipH="1">
              <a:off x="1896" y="3297"/>
              <a:ext cx="12" cy="28"/>
            </a:xfrm>
            <a:prstGeom prst="moon">
              <a:avLst>
                <a:gd name="adj" fmla="val 43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68" name="AutoShape 104">
              <a:extLst>
                <a:ext uri="{FF2B5EF4-FFF2-40B4-BE49-F238E27FC236}">
                  <a16:creationId xmlns:a16="http://schemas.microsoft.com/office/drawing/2014/main" id="{6B722A5C-E412-4821-BC47-6319775E28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100000" flipH="1">
              <a:off x="1888" y="3307"/>
              <a:ext cx="11" cy="28"/>
            </a:xfrm>
            <a:prstGeom prst="moon">
              <a:avLst>
                <a:gd name="adj" fmla="val 43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69" name="AutoShape 105">
              <a:extLst>
                <a:ext uri="{FF2B5EF4-FFF2-40B4-BE49-F238E27FC236}">
                  <a16:creationId xmlns:a16="http://schemas.microsoft.com/office/drawing/2014/main" id="{7DD5C083-9F10-4C47-A5DF-09DA0B6485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8" y="3294"/>
              <a:ext cx="122" cy="78"/>
            </a:xfrm>
            <a:custGeom>
              <a:avLst/>
              <a:gdLst>
                <a:gd name="G0" fmla="+- 9246 0 0"/>
                <a:gd name="G1" fmla="+- -11492789 0 0"/>
                <a:gd name="G2" fmla="+- 0 0 -11492789"/>
                <a:gd name="T0" fmla="*/ 0 256 1"/>
                <a:gd name="T1" fmla="*/ 180 256 1"/>
                <a:gd name="G3" fmla="+- -11492789 T0 T1"/>
                <a:gd name="T2" fmla="*/ 0 256 1"/>
                <a:gd name="T3" fmla="*/ 90 256 1"/>
                <a:gd name="G4" fmla="+- -11492789 T2 T3"/>
                <a:gd name="G5" fmla="*/ G4 2 1"/>
                <a:gd name="T4" fmla="*/ 90 256 1"/>
                <a:gd name="T5" fmla="*/ 0 256 1"/>
                <a:gd name="G6" fmla="+- -11492789 T4 T5"/>
                <a:gd name="G7" fmla="*/ G6 2 1"/>
                <a:gd name="G8" fmla="abs -1149278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246"/>
                <a:gd name="G18" fmla="*/ 9246 1 2"/>
                <a:gd name="G19" fmla="+- G18 5400 0"/>
                <a:gd name="G20" fmla="cos G19 -11492789"/>
                <a:gd name="G21" fmla="sin G19 -11492789"/>
                <a:gd name="G22" fmla="+- G20 10800 0"/>
                <a:gd name="G23" fmla="+- G21 10800 0"/>
                <a:gd name="G24" fmla="+- 10800 0 G20"/>
                <a:gd name="G25" fmla="+- 9246 10800 0"/>
                <a:gd name="G26" fmla="?: G9 G17 G25"/>
                <a:gd name="G27" fmla="?: G9 0 21600"/>
                <a:gd name="G28" fmla="cos 10800 -11492789"/>
                <a:gd name="G29" fmla="sin 10800 -11492789"/>
                <a:gd name="G30" fmla="sin 9246 -11492789"/>
                <a:gd name="G31" fmla="+- G28 10800 0"/>
                <a:gd name="G32" fmla="+- G29 10800 0"/>
                <a:gd name="G33" fmla="+- G30 10800 0"/>
                <a:gd name="G34" fmla="?: G4 0 G31"/>
                <a:gd name="G35" fmla="?: -11492789 G34 0"/>
                <a:gd name="G36" fmla="?: G6 G35 G31"/>
                <a:gd name="G37" fmla="+- 21600 0 G36"/>
                <a:gd name="G38" fmla="?: G4 0 G33"/>
                <a:gd name="G39" fmla="?: -1149278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809 w 21600"/>
                <a:gd name="T15" fmla="*/ 9990 h 21600"/>
                <a:gd name="T16" fmla="*/ 10800 w 21600"/>
                <a:gd name="T17" fmla="*/ 1554 h 21600"/>
                <a:gd name="T18" fmla="*/ 20791 w 21600"/>
                <a:gd name="T19" fmla="*/ 999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584" y="10053"/>
                  </a:moveTo>
                  <a:cubicBezTo>
                    <a:pt x="1973" y="5251"/>
                    <a:pt x="5983" y="1554"/>
                    <a:pt x="10800" y="1554"/>
                  </a:cubicBezTo>
                  <a:cubicBezTo>
                    <a:pt x="15616" y="1554"/>
                    <a:pt x="19626" y="5251"/>
                    <a:pt x="20015" y="10053"/>
                  </a:cubicBezTo>
                  <a:lnTo>
                    <a:pt x="21564" y="9927"/>
                  </a:lnTo>
                  <a:cubicBezTo>
                    <a:pt x="21110" y="4319"/>
                    <a:pt x="16426" y="0"/>
                    <a:pt x="10799" y="0"/>
                  </a:cubicBezTo>
                  <a:cubicBezTo>
                    <a:pt x="5173" y="0"/>
                    <a:pt x="489" y="4319"/>
                    <a:pt x="35" y="992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70" name="AutoShape 106">
              <a:extLst>
                <a:ext uri="{FF2B5EF4-FFF2-40B4-BE49-F238E27FC236}">
                  <a16:creationId xmlns:a16="http://schemas.microsoft.com/office/drawing/2014/main" id="{242C61AD-092C-4AA5-AF35-B37F1A66C61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3500000">
              <a:off x="2205" y="3297"/>
              <a:ext cx="12" cy="28"/>
            </a:xfrm>
            <a:prstGeom prst="moon">
              <a:avLst>
                <a:gd name="adj" fmla="val 43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71" name="AutoShape 107">
              <a:extLst>
                <a:ext uri="{FF2B5EF4-FFF2-40B4-BE49-F238E27FC236}">
                  <a16:creationId xmlns:a16="http://schemas.microsoft.com/office/drawing/2014/main" id="{A37EE31B-A168-477A-9C15-1FD03E61BFB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3500000">
              <a:off x="2213" y="3307"/>
              <a:ext cx="11" cy="28"/>
            </a:xfrm>
            <a:prstGeom prst="moon">
              <a:avLst>
                <a:gd name="adj" fmla="val 43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1372" name="Group 108">
              <a:extLst>
                <a:ext uri="{FF2B5EF4-FFF2-40B4-BE49-F238E27FC236}">
                  <a16:creationId xmlns:a16="http://schemas.microsoft.com/office/drawing/2014/main" id="{5A31E284-F720-47D1-A7C4-EBDEBE8301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01" y="3562"/>
              <a:ext cx="311" cy="124"/>
              <a:chOff x="3438" y="3158"/>
              <a:chExt cx="724" cy="363"/>
            </a:xfrm>
          </p:grpSpPr>
          <p:sp>
            <p:nvSpPr>
              <p:cNvPr id="11373" name="Freeform 109">
                <a:extLst>
                  <a:ext uri="{FF2B5EF4-FFF2-40B4-BE49-F238E27FC236}">
                    <a16:creationId xmlns:a16="http://schemas.microsoft.com/office/drawing/2014/main" id="{6036F41C-979B-45FD-B5A6-895712A33B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8" y="3158"/>
                <a:ext cx="362" cy="363"/>
              </a:xfrm>
              <a:custGeom>
                <a:avLst/>
                <a:gdLst>
                  <a:gd name="T0" fmla="*/ 189 w 424"/>
                  <a:gd name="T1" fmla="*/ 15 h 393"/>
                  <a:gd name="T2" fmla="*/ 416 w 424"/>
                  <a:gd name="T3" fmla="*/ 151 h 393"/>
                  <a:gd name="T4" fmla="*/ 144 w 424"/>
                  <a:gd name="T5" fmla="*/ 378 h 393"/>
                  <a:gd name="T6" fmla="*/ 8 w 424"/>
                  <a:gd name="T7" fmla="*/ 241 h 393"/>
                  <a:gd name="T8" fmla="*/ 189 w 424"/>
                  <a:gd name="T9" fmla="*/ 15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4" h="393">
                    <a:moveTo>
                      <a:pt x="189" y="15"/>
                    </a:moveTo>
                    <a:cubicBezTo>
                      <a:pt x="257" y="0"/>
                      <a:pt x="424" y="90"/>
                      <a:pt x="416" y="151"/>
                    </a:cubicBezTo>
                    <a:cubicBezTo>
                      <a:pt x="408" y="212"/>
                      <a:pt x="212" y="363"/>
                      <a:pt x="144" y="378"/>
                    </a:cubicBezTo>
                    <a:cubicBezTo>
                      <a:pt x="76" y="393"/>
                      <a:pt x="0" y="302"/>
                      <a:pt x="8" y="241"/>
                    </a:cubicBezTo>
                    <a:cubicBezTo>
                      <a:pt x="16" y="180"/>
                      <a:pt x="121" y="30"/>
                      <a:pt x="189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74" name="Freeform 110">
                <a:extLst>
                  <a:ext uri="{FF2B5EF4-FFF2-40B4-BE49-F238E27FC236}">
                    <a16:creationId xmlns:a16="http://schemas.microsoft.com/office/drawing/2014/main" id="{2FDCA9FC-EE1A-4F04-9631-B995BEA6F30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800" y="3158"/>
                <a:ext cx="362" cy="363"/>
              </a:xfrm>
              <a:custGeom>
                <a:avLst/>
                <a:gdLst>
                  <a:gd name="T0" fmla="*/ 189 w 424"/>
                  <a:gd name="T1" fmla="*/ 15 h 393"/>
                  <a:gd name="T2" fmla="*/ 416 w 424"/>
                  <a:gd name="T3" fmla="*/ 151 h 393"/>
                  <a:gd name="T4" fmla="*/ 144 w 424"/>
                  <a:gd name="T5" fmla="*/ 378 h 393"/>
                  <a:gd name="T6" fmla="*/ 8 w 424"/>
                  <a:gd name="T7" fmla="*/ 241 h 393"/>
                  <a:gd name="T8" fmla="*/ 189 w 424"/>
                  <a:gd name="T9" fmla="*/ 15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4" h="393">
                    <a:moveTo>
                      <a:pt x="189" y="15"/>
                    </a:moveTo>
                    <a:cubicBezTo>
                      <a:pt x="257" y="0"/>
                      <a:pt x="424" y="90"/>
                      <a:pt x="416" y="151"/>
                    </a:cubicBezTo>
                    <a:cubicBezTo>
                      <a:pt x="408" y="212"/>
                      <a:pt x="212" y="363"/>
                      <a:pt x="144" y="378"/>
                    </a:cubicBezTo>
                    <a:cubicBezTo>
                      <a:pt x="76" y="393"/>
                      <a:pt x="0" y="302"/>
                      <a:pt x="8" y="241"/>
                    </a:cubicBezTo>
                    <a:cubicBezTo>
                      <a:pt x="16" y="180"/>
                      <a:pt x="121" y="30"/>
                      <a:pt x="189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1375" name="Group 111">
              <a:extLst>
                <a:ext uri="{FF2B5EF4-FFF2-40B4-BE49-F238E27FC236}">
                  <a16:creationId xmlns:a16="http://schemas.microsoft.com/office/drawing/2014/main" id="{43D09CFE-004B-4CF8-970E-FF0900EF86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9" y="3085"/>
              <a:ext cx="486" cy="124"/>
              <a:chOff x="3372" y="2023"/>
              <a:chExt cx="945" cy="273"/>
            </a:xfrm>
          </p:grpSpPr>
          <p:sp>
            <p:nvSpPr>
              <p:cNvPr id="11376" name="Oval 112">
                <a:extLst>
                  <a:ext uri="{FF2B5EF4-FFF2-40B4-BE49-F238E27FC236}">
                    <a16:creationId xmlns:a16="http://schemas.microsoft.com/office/drawing/2014/main" id="{15CF8AD0-EDA7-40FB-BF16-F89E7AED9B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3372" y="2023"/>
                <a:ext cx="607" cy="27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377" name="Oval 113">
                <a:extLst>
                  <a:ext uri="{FF2B5EF4-FFF2-40B4-BE49-F238E27FC236}">
                    <a16:creationId xmlns:a16="http://schemas.microsoft.com/office/drawing/2014/main" id="{C7527002-A299-4CE4-B088-387FE12BF9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 flipH="1">
                <a:off x="3710" y="2024"/>
                <a:ext cx="607" cy="27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1378" name="Freeform 114">
              <a:extLst>
                <a:ext uri="{FF2B5EF4-FFF2-40B4-BE49-F238E27FC236}">
                  <a16:creationId xmlns:a16="http://schemas.microsoft.com/office/drawing/2014/main" id="{8A6D4AA9-931E-4A98-86CC-9753C5B5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" y="3573"/>
              <a:ext cx="181" cy="403"/>
            </a:xfrm>
            <a:custGeom>
              <a:avLst/>
              <a:gdLst>
                <a:gd name="T0" fmla="*/ 156 w 396"/>
                <a:gd name="T1" fmla="*/ 0 h 882"/>
                <a:gd name="T2" fmla="*/ 396 w 396"/>
                <a:gd name="T3" fmla="*/ 882 h 882"/>
                <a:gd name="T4" fmla="*/ 276 w 396"/>
                <a:gd name="T5" fmla="*/ 882 h 882"/>
                <a:gd name="T6" fmla="*/ 30 w 396"/>
                <a:gd name="T7" fmla="*/ 438 h 882"/>
                <a:gd name="T8" fmla="*/ 126 w 396"/>
                <a:gd name="T9" fmla="*/ 318 h 882"/>
                <a:gd name="T10" fmla="*/ 0 w 396"/>
                <a:gd name="T11" fmla="*/ 318 h 882"/>
                <a:gd name="T12" fmla="*/ 36 w 396"/>
                <a:gd name="T13" fmla="*/ 66 h 882"/>
                <a:gd name="T14" fmla="*/ 156 w 396"/>
                <a:gd name="T15" fmla="*/ 0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6" h="882">
                  <a:moveTo>
                    <a:pt x="156" y="0"/>
                  </a:moveTo>
                  <a:lnTo>
                    <a:pt x="396" y="882"/>
                  </a:lnTo>
                  <a:lnTo>
                    <a:pt x="276" y="882"/>
                  </a:lnTo>
                  <a:lnTo>
                    <a:pt x="30" y="438"/>
                  </a:lnTo>
                  <a:lnTo>
                    <a:pt x="126" y="318"/>
                  </a:lnTo>
                  <a:lnTo>
                    <a:pt x="0" y="318"/>
                  </a:lnTo>
                  <a:lnTo>
                    <a:pt x="36" y="66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79" name="Freeform 115">
              <a:extLst>
                <a:ext uri="{FF2B5EF4-FFF2-40B4-BE49-F238E27FC236}">
                  <a16:creationId xmlns:a16="http://schemas.microsoft.com/office/drawing/2014/main" id="{5303A561-E3DB-446E-96BE-D6B2949000D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046" y="3573"/>
              <a:ext cx="181" cy="403"/>
            </a:xfrm>
            <a:custGeom>
              <a:avLst/>
              <a:gdLst>
                <a:gd name="T0" fmla="*/ 156 w 396"/>
                <a:gd name="T1" fmla="*/ 0 h 882"/>
                <a:gd name="T2" fmla="*/ 396 w 396"/>
                <a:gd name="T3" fmla="*/ 882 h 882"/>
                <a:gd name="T4" fmla="*/ 276 w 396"/>
                <a:gd name="T5" fmla="*/ 882 h 882"/>
                <a:gd name="T6" fmla="*/ 30 w 396"/>
                <a:gd name="T7" fmla="*/ 438 h 882"/>
                <a:gd name="T8" fmla="*/ 126 w 396"/>
                <a:gd name="T9" fmla="*/ 318 h 882"/>
                <a:gd name="T10" fmla="*/ 0 w 396"/>
                <a:gd name="T11" fmla="*/ 318 h 882"/>
                <a:gd name="T12" fmla="*/ 36 w 396"/>
                <a:gd name="T13" fmla="*/ 66 h 882"/>
                <a:gd name="T14" fmla="*/ 156 w 396"/>
                <a:gd name="T15" fmla="*/ 0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6" h="882">
                  <a:moveTo>
                    <a:pt x="156" y="0"/>
                  </a:moveTo>
                  <a:lnTo>
                    <a:pt x="396" y="882"/>
                  </a:lnTo>
                  <a:lnTo>
                    <a:pt x="276" y="882"/>
                  </a:lnTo>
                  <a:lnTo>
                    <a:pt x="30" y="438"/>
                  </a:lnTo>
                  <a:lnTo>
                    <a:pt x="126" y="318"/>
                  </a:lnTo>
                  <a:lnTo>
                    <a:pt x="0" y="318"/>
                  </a:lnTo>
                  <a:lnTo>
                    <a:pt x="36" y="66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380" name="Group 116">
              <a:extLst>
                <a:ext uri="{FF2B5EF4-FFF2-40B4-BE49-F238E27FC236}">
                  <a16:creationId xmlns:a16="http://schemas.microsoft.com/office/drawing/2014/main" id="{DF101A29-32F4-483E-B6AD-FE81FC6617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63" y="3603"/>
              <a:ext cx="188" cy="290"/>
              <a:chOff x="2756" y="2523"/>
              <a:chExt cx="410" cy="635"/>
            </a:xfrm>
          </p:grpSpPr>
          <p:grpSp>
            <p:nvGrpSpPr>
              <p:cNvPr id="11381" name="Group 117">
                <a:extLst>
                  <a:ext uri="{FF2B5EF4-FFF2-40B4-BE49-F238E27FC236}">
                    <a16:creationId xmlns:a16="http://schemas.microsoft.com/office/drawing/2014/main" id="{56D99780-3BE7-4BB3-B1BF-D7BE5FEED8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630068">
                <a:off x="2802" y="2523"/>
                <a:ext cx="181" cy="635"/>
                <a:chOff x="2621" y="3249"/>
                <a:chExt cx="181" cy="453"/>
              </a:xfrm>
            </p:grpSpPr>
            <p:sp>
              <p:nvSpPr>
                <p:cNvPr id="11382" name="AutoShape 118">
                  <a:extLst>
                    <a:ext uri="{FF2B5EF4-FFF2-40B4-BE49-F238E27FC236}">
                      <a16:creationId xmlns:a16="http://schemas.microsoft.com/office/drawing/2014/main" id="{44F78BC4-0658-418C-920D-E4A70B4257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3249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83" name="Oval 119">
                  <a:extLst>
                    <a:ext uri="{FF2B5EF4-FFF2-40B4-BE49-F238E27FC236}">
                      <a16:creationId xmlns:a16="http://schemas.microsoft.com/office/drawing/2014/main" id="{7DC67D35-1A83-4740-97E6-FEBAE5C9CF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3612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84" name="AutoShape 120">
                  <a:extLst>
                    <a:ext uri="{FF2B5EF4-FFF2-40B4-BE49-F238E27FC236}">
                      <a16:creationId xmlns:a16="http://schemas.microsoft.com/office/drawing/2014/main" id="{F505D101-E0B1-4F5B-8768-53C945D385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6" y="3339"/>
                  <a:ext cx="91" cy="273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CC0000">
                        <a:gamma/>
                        <a:shade val="46275"/>
                        <a:invGamma/>
                      </a:srgbClr>
                    </a:gs>
                    <a:gs pos="100000">
                      <a:srgbClr val="CC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85" name="AutoShape 121">
                  <a:extLst>
                    <a:ext uri="{FF2B5EF4-FFF2-40B4-BE49-F238E27FC236}">
                      <a16:creationId xmlns:a16="http://schemas.microsoft.com/office/drawing/2014/main" id="{1F85E921-B844-4925-B4E1-22AC4BDE3A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691" y="3581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1386" name="AutoShape 122">
                <a:extLst>
                  <a:ext uri="{FF2B5EF4-FFF2-40B4-BE49-F238E27FC236}">
                    <a16:creationId xmlns:a16="http://schemas.microsoft.com/office/drawing/2014/main" id="{5110DC87-78C8-4DB7-A80F-FCFBD082FE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808" y="2523"/>
                <a:ext cx="181" cy="408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5000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387" name="Oval 123">
                <a:extLst>
                  <a:ext uri="{FF2B5EF4-FFF2-40B4-BE49-F238E27FC236}">
                    <a16:creationId xmlns:a16="http://schemas.microsoft.com/office/drawing/2014/main" id="{379462CE-4FEA-4D86-9ACE-65E5BE90EE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756" y="2879"/>
                <a:ext cx="181" cy="90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5000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388" name="AutoShape 124">
                <a:extLst>
                  <a:ext uri="{FF2B5EF4-FFF2-40B4-BE49-F238E27FC236}">
                    <a16:creationId xmlns:a16="http://schemas.microsoft.com/office/drawing/2014/main" id="{927635E7-C6E0-453C-88BB-00123AEAE7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500000">
                <a:off x="2825" y="2848"/>
                <a:ext cx="44" cy="160"/>
              </a:xfrm>
              <a:prstGeom prst="moon">
                <a:avLst>
                  <a:gd name="adj" fmla="val 50000"/>
                </a:avLst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1389" name="Group 125">
                <a:extLst>
                  <a:ext uri="{FF2B5EF4-FFF2-40B4-BE49-F238E27FC236}">
                    <a16:creationId xmlns:a16="http://schemas.microsoft.com/office/drawing/2014/main" id="{FD9EC562-3200-457C-8487-705F443C6FA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0969932" flipH="1">
                <a:off x="2940" y="2523"/>
                <a:ext cx="181" cy="635"/>
                <a:chOff x="2621" y="3249"/>
                <a:chExt cx="181" cy="453"/>
              </a:xfrm>
            </p:grpSpPr>
            <p:sp>
              <p:nvSpPr>
                <p:cNvPr id="11390" name="AutoShape 126">
                  <a:extLst>
                    <a:ext uri="{FF2B5EF4-FFF2-40B4-BE49-F238E27FC236}">
                      <a16:creationId xmlns:a16="http://schemas.microsoft.com/office/drawing/2014/main" id="{B82E420D-9023-458F-A316-4F568A5D1E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3249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91" name="Oval 127">
                  <a:extLst>
                    <a:ext uri="{FF2B5EF4-FFF2-40B4-BE49-F238E27FC236}">
                      <a16:creationId xmlns:a16="http://schemas.microsoft.com/office/drawing/2014/main" id="{C1CE39DA-0461-44BA-8D76-903EB399C4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3612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92" name="AutoShape 128">
                  <a:extLst>
                    <a:ext uri="{FF2B5EF4-FFF2-40B4-BE49-F238E27FC236}">
                      <a16:creationId xmlns:a16="http://schemas.microsoft.com/office/drawing/2014/main" id="{9B007579-A208-4496-A2D2-F42415B102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6" y="3339"/>
                  <a:ext cx="91" cy="273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CC0000">
                        <a:gamma/>
                        <a:shade val="46275"/>
                        <a:invGamma/>
                      </a:srgbClr>
                    </a:gs>
                    <a:gs pos="100000">
                      <a:srgbClr val="CC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93" name="AutoShape 129">
                  <a:extLst>
                    <a:ext uri="{FF2B5EF4-FFF2-40B4-BE49-F238E27FC236}">
                      <a16:creationId xmlns:a16="http://schemas.microsoft.com/office/drawing/2014/main" id="{444678E6-B9F7-4C6A-A8C4-9640575CDD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2691" y="3581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1394" name="AutoShape 130">
                <a:extLst>
                  <a:ext uri="{FF2B5EF4-FFF2-40B4-BE49-F238E27FC236}">
                    <a16:creationId xmlns:a16="http://schemas.microsoft.com/office/drawing/2014/main" id="{FCB39937-840E-4926-89F1-AAB38E803E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700000" flipH="1">
                <a:off x="2933" y="2523"/>
                <a:ext cx="181" cy="408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5000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395" name="Oval 131">
                <a:extLst>
                  <a:ext uri="{FF2B5EF4-FFF2-40B4-BE49-F238E27FC236}">
                    <a16:creationId xmlns:a16="http://schemas.microsoft.com/office/drawing/2014/main" id="{91F5FD81-DF4F-4A13-884F-91EAC914F7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700000" flipH="1">
                <a:off x="2985" y="2879"/>
                <a:ext cx="181" cy="90"/>
              </a:xfrm>
              <a:prstGeom prst="ellipse">
                <a:avLst/>
              </a:prstGeom>
              <a:gradFill rotWithShape="1">
                <a:gsLst>
                  <a:gs pos="0">
                    <a:srgbClr val="FF0000">
                      <a:gamma/>
                      <a:shade val="46275"/>
                      <a:invGamma/>
                    </a:srgbClr>
                  </a:gs>
                  <a:gs pos="5000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396" name="AutoShape 132">
                <a:extLst>
                  <a:ext uri="{FF2B5EF4-FFF2-40B4-BE49-F238E27FC236}">
                    <a16:creationId xmlns:a16="http://schemas.microsoft.com/office/drawing/2014/main" id="{5CA3E26C-44C2-41FF-AE7C-FCD6BA3280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 flipH="1">
                <a:off x="3053" y="2849"/>
                <a:ext cx="44" cy="160"/>
              </a:xfrm>
              <a:prstGeom prst="moon">
                <a:avLst>
                  <a:gd name="adj" fmla="val 50000"/>
                </a:avLst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397" name="Oval 133">
                <a:extLst>
                  <a:ext uri="{FF2B5EF4-FFF2-40B4-BE49-F238E27FC236}">
                    <a16:creationId xmlns:a16="http://schemas.microsoft.com/office/drawing/2014/main" id="{937FFBA5-ED4C-4369-BCCE-56217DC012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523"/>
                <a:ext cx="136" cy="181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FF66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1398" name="Group 134">
            <a:extLst>
              <a:ext uri="{FF2B5EF4-FFF2-40B4-BE49-F238E27FC236}">
                <a16:creationId xmlns:a16="http://schemas.microsoft.com/office/drawing/2014/main" id="{43D3D1A8-630E-46F6-A8DA-EF9E4DB939AD}"/>
              </a:ext>
            </a:extLst>
          </p:cNvPr>
          <p:cNvGrpSpPr>
            <a:grpSpLocks/>
          </p:cNvGrpSpPr>
          <p:nvPr/>
        </p:nvGrpSpPr>
        <p:grpSpPr bwMode="auto">
          <a:xfrm>
            <a:off x="1195388" y="8408988"/>
            <a:ext cx="1225550" cy="1497012"/>
            <a:chOff x="353" y="2976"/>
            <a:chExt cx="817" cy="998"/>
          </a:xfrm>
        </p:grpSpPr>
        <p:grpSp>
          <p:nvGrpSpPr>
            <p:cNvPr id="11399" name="Group 135">
              <a:extLst>
                <a:ext uri="{FF2B5EF4-FFF2-40B4-BE49-F238E27FC236}">
                  <a16:creationId xmlns:a16="http://schemas.microsoft.com/office/drawing/2014/main" id="{03A25F37-2227-495B-9DCE-0004619B8D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4" y="2976"/>
              <a:ext cx="454" cy="408"/>
              <a:chOff x="4617" y="1933"/>
              <a:chExt cx="998" cy="862"/>
            </a:xfrm>
          </p:grpSpPr>
          <p:sp>
            <p:nvSpPr>
              <p:cNvPr id="11400" name="Oval 136">
                <a:extLst>
                  <a:ext uri="{FF2B5EF4-FFF2-40B4-BE49-F238E27FC236}">
                    <a16:creationId xmlns:a16="http://schemas.microsoft.com/office/drawing/2014/main" id="{529B9022-A492-4823-8E4B-593D818F92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4" y="1933"/>
                <a:ext cx="771" cy="862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01" name="Oval 137">
                <a:extLst>
                  <a:ext uri="{FF2B5EF4-FFF2-40B4-BE49-F238E27FC236}">
                    <a16:creationId xmlns:a16="http://schemas.microsoft.com/office/drawing/2014/main" id="{665BEC52-DFCB-4E94-AB7F-572BE38A8B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7" y="1933"/>
                <a:ext cx="771" cy="862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1402" name="Freeform 138">
              <a:extLst>
                <a:ext uri="{FF2B5EF4-FFF2-40B4-BE49-F238E27FC236}">
                  <a16:creationId xmlns:a16="http://schemas.microsoft.com/office/drawing/2014/main" id="{DB2526CA-B107-4FB8-98A6-586C056F8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3520"/>
              <a:ext cx="409" cy="454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403" name="Group 139">
              <a:extLst>
                <a:ext uri="{FF2B5EF4-FFF2-40B4-BE49-F238E27FC236}">
                  <a16:creationId xmlns:a16="http://schemas.microsoft.com/office/drawing/2014/main" id="{88E5FF5F-5883-4F46-9BA3-CCA9E5663D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3" y="3271"/>
              <a:ext cx="137" cy="363"/>
              <a:chOff x="2304" y="2251"/>
              <a:chExt cx="317" cy="726"/>
            </a:xfrm>
          </p:grpSpPr>
          <p:sp>
            <p:nvSpPr>
              <p:cNvPr id="11404" name="Oval 140">
                <a:extLst>
                  <a:ext uri="{FF2B5EF4-FFF2-40B4-BE49-F238E27FC236}">
                    <a16:creationId xmlns:a16="http://schemas.microsoft.com/office/drawing/2014/main" id="{CE12CEC9-8C22-46BC-A8FE-A6E10D247B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05" name="Oval 141">
                <a:extLst>
                  <a:ext uri="{FF2B5EF4-FFF2-40B4-BE49-F238E27FC236}">
                    <a16:creationId xmlns:a16="http://schemas.microsoft.com/office/drawing/2014/main" id="{6001AC4D-BDCC-413A-A9AF-39ECDB5AA5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1406" name="Group 142">
              <a:extLst>
                <a:ext uri="{FF2B5EF4-FFF2-40B4-BE49-F238E27FC236}">
                  <a16:creationId xmlns:a16="http://schemas.microsoft.com/office/drawing/2014/main" id="{905275E1-3146-4A07-B0EF-D411E0972B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4" y="3044"/>
              <a:ext cx="454" cy="454"/>
              <a:chOff x="2258" y="2024"/>
              <a:chExt cx="771" cy="771"/>
            </a:xfrm>
          </p:grpSpPr>
          <p:sp>
            <p:nvSpPr>
              <p:cNvPr id="11407" name="Oval 143">
                <a:extLst>
                  <a:ext uri="{FF2B5EF4-FFF2-40B4-BE49-F238E27FC236}">
                    <a16:creationId xmlns:a16="http://schemas.microsoft.com/office/drawing/2014/main" id="{38207F6C-7D6B-4BE8-BB12-14A51448F9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258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08" name="Oval 144">
                <a:extLst>
                  <a:ext uri="{FF2B5EF4-FFF2-40B4-BE49-F238E27FC236}">
                    <a16:creationId xmlns:a16="http://schemas.microsoft.com/office/drawing/2014/main" id="{DA0DA5F8-A4A9-4C9F-A7D2-559B8118B6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2893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09" name="Oval 145">
                <a:extLst>
                  <a:ext uri="{FF2B5EF4-FFF2-40B4-BE49-F238E27FC236}">
                    <a16:creationId xmlns:a16="http://schemas.microsoft.com/office/drawing/2014/main" id="{90F4FBEE-37B9-435E-BAAC-70059CF43D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024"/>
                <a:ext cx="680" cy="771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1410" name="Freeform 146">
              <a:extLst>
                <a:ext uri="{FF2B5EF4-FFF2-40B4-BE49-F238E27FC236}">
                  <a16:creationId xmlns:a16="http://schemas.microsoft.com/office/drawing/2014/main" id="{6CD452AA-2F1A-4200-BB0B-9E7C7D17436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62" y="3520"/>
              <a:ext cx="408" cy="454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11" name="Rectangle 147">
              <a:extLst>
                <a:ext uri="{FF2B5EF4-FFF2-40B4-BE49-F238E27FC236}">
                  <a16:creationId xmlns:a16="http://schemas.microsoft.com/office/drawing/2014/main" id="{EA2AA009-CD24-4493-B570-38F70CC627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" y="3588"/>
              <a:ext cx="227" cy="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12" name="Freeform 148" descr="うろこ">
              <a:extLst>
                <a:ext uri="{FF2B5EF4-FFF2-40B4-BE49-F238E27FC236}">
                  <a16:creationId xmlns:a16="http://schemas.microsoft.com/office/drawing/2014/main" id="{2C77302D-A5E5-4A41-8431-055B24CB1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" y="3588"/>
              <a:ext cx="91" cy="91"/>
            </a:xfrm>
            <a:custGeom>
              <a:avLst/>
              <a:gdLst>
                <a:gd name="T0" fmla="*/ 0 w 181"/>
                <a:gd name="T1" fmla="*/ 0 h 227"/>
                <a:gd name="T2" fmla="*/ 181 w 181"/>
                <a:gd name="T3" fmla="*/ 0 h 227"/>
                <a:gd name="T4" fmla="*/ 136 w 181"/>
                <a:gd name="T5" fmla="*/ 227 h 227"/>
                <a:gd name="T6" fmla="*/ 45 w 181"/>
                <a:gd name="T7" fmla="*/ 227 h 227"/>
                <a:gd name="T8" fmla="*/ 0 w 181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27">
                  <a:moveTo>
                    <a:pt x="0" y="0"/>
                  </a:moveTo>
                  <a:lnTo>
                    <a:pt x="181" y="0"/>
                  </a:lnTo>
                  <a:lnTo>
                    <a:pt x="136" y="227"/>
                  </a:lnTo>
                  <a:lnTo>
                    <a:pt x="45" y="227"/>
                  </a:lnTo>
                  <a:lnTo>
                    <a:pt x="0" y="0"/>
                  </a:lnTo>
                  <a:close/>
                </a:path>
              </a:pathLst>
            </a:custGeom>
            <a:pattFill prst="shingle">
              <a:fgClr>
                <a:srgbClr val="66FF33"/>
              </a:fgClr>
              <a:bgClr>
                <a:srgbClr val="0080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13" name="Freeform 149" descr="うろこ">
              <a:extLst>
                <a:ext uri="{FF2B5EF4-FFF2-40B4-BE49-F238E27FC236}">
                  <a16:creationId xmlns:a16="http://schemas.microsoft.com/office/drawing/2014/main" id="{75ED59B5-BF2E-4FC6-9FE5-76A23CC2F3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" y="3679"/>
              <a:ext cx="137" cy="295"/>
            </a:xfrm>
            <a:custGeom>
              <a:avLst/>
              <a:gdLst>
                <a:gd name="T0" fmla="*/ 91 w 273"/>
                <a:gd name="T1" fmla="*/ 0 h 590"/>
                <a:gd name="T2" fmla="*/ 182 w 273"/>
                <a:gd name="T3" fmla="*/ 0 h 590"/>
                <a:gd name="T4" fmla="*/ 273 w 273"/>
                <a:gd name="T5" fmla="*/ 409 h 590"/>
                <a:gd name="T6" fmla="*/ 136 w 273"/>
                <a:gd name="T7" fmla="*/ 590 h 590"/>
                <a:gd name="T8" fmla="*/ 0 w 273"/>
                <a:gd name="T9" fmla="*/ 409 h 590"/>
                <a:gd name="T10" fmla="*/ 91 w 273"/>
                <a:gd name="T11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590">
                  <a:moveTo>
                    <a:pt x="91" y="0"/>
                  </a:moveTo>
                  <a:lnTo>
                    <a:pt x="182" y="0"/>
                  </a:lnTo>
                  <a:lnTo>
                    <a:pt x="273" y="409"/>
                  </a:lnTo>
                  <a:lnTo>
                    <a:pt x="136" y="590"/>
                  </a:lnTo>
                  <a:lnTo>
                    <a:pt x="0" y="409"/>
                  </a:lnTo>
                  <a:lnTo>
                    <a:pt x="91" y="0"/>
                  </a:lnTo>
                  <a:close/>
                </a:path>
              </a:pathLst>
            </a:custGeom>
            <a:pattFill prst="shingle">
              <a:fgClr>
                <a:srgbClr val="66FF33"/>
              </a:fgClr>
              <a:bgClr>
                <a:srgbClr val="0080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14" name="Freeform 150">
              <a:extLst>
                <a:ext uri="{FF2B5EF4-FFF2-40B4-BE49-F238E27FC236}">
                  <a16:creationId xmlns:a16="http://schemas.microsoft.com/office/drawing/2014/main" id="{29E27333-9664-4CF1-B607-BD99AD4827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" y="3498"/>
              <a:ext cx="137" cy="204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15" name="Freeform 151">
              <a:extLst>
                <a:ext uri="{FF2B5EF4-FFF2-40B4-BE49-F238E27FC236}">
                  <a16:creationId xmlns:a16="http://schemas.microsoft.com/office/drawing/2014/main" id="{7B0B2433-A31C-4219-BB57-C9FD55D4C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" y="3520"/>
              <a:ext cx="204" cy="454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0000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16" name="Freeform 152">
              <a:extLst>
                <a:ext uri="{FF2B5EF4-FFF2-40B4-BE49-F238E27FC236}">
                  <a16:creationId xmlns:a16="http://schemas.microsoft.com/office/drawing/2014/main" id="{B5417BD7-F940-469D-8ADB-B2E173A198A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62" y="3498"/>
              <a:ext cx="136" cy="204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17" name="Freeform 153">
              <a:extLst>
                <a:ext uri="{FF2B5EF4-FFF2-40B4-BE49-F238E27FC236}">
                  <a16:creationId xmlns:a16="http://schemas.microsoft.com/office/drawing/2014/main" id="{E251FFB4-1758-424F-B233-57D5113105C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62" y="3520"/>
              <a:ext cx="204" cy="454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0000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418" name="Group 154">
              <a:extLst>
                <a:ext uri="{FF2B5EF4-FFF2-40B4-BE49-F238E27FC236}">
                  <a16:creationId xmlns:a16="http://schemas.microsoft.com/office/drawing/2014/main" id="{5EBF2D5F-91AC-4AD2-97D3-E5D09F3758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3" y="3407"/>
              <a:ext cx="137" cy="31"/>
              <a:chOff x="2893" y="1933"/>
              <a:chExt cx="642" cy="228"/>
            </a:xfrm>
          </p:grpSpPr>
          <p:sp>
            <p:nvSpPr>
              <p:cNvPr id="11419" name="Freeform 155">
                <a:extLst>
                  <a:ext uri="{FF2B5EF4-FFF2-40B4-BE49-F238E27FC236}">
                    <a16:creationId xmlns:a16="http://schemas.microsoft.com/office/drawing/2014/main" id="{4FE1F657-CA84-4433-AB3D-19FCD8301B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20" name="Freeform 156">
                <a:extLst>
                  <a:ext uri="{FF2B5EF4-FFF2-40B4-BE49-F238E27FC236}">
                    <a16:creationId xmlns:a16="http://schemas.microsoft.com/office/drawing/2014/main" id="{E27B2660-876C-495E-BB82-3938A194D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1421" name="Oval 157">
              <a:extLst>
                <a:ext uri="{FF2B5EF4-FFF2-40B4-BE49-F238E27FC236}">
                  <a16:creationId xmlns:a16="http://schemas.microsoft.com/office/drawing/2014/main" id="{B40B25B2-680B-42FB-8AF0-6CBCA37C49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3248"/>
              <a:ext cx="91" cy="136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50980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1422" name="Group 158">
              <a:extLst>
                <a:ext uri="{FF2B5EF4-FFF2-40B4-BE49-F238E27FC236}">
                  <a16:creationId xmlns:a16="http://schemas.microsoft.com/office/drawing/2014/main" id="{CD722545-3AE9-4B00-A7CD-0779F6CF45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8" y="2999"/>
              <a:ext cx="129" cy="136"/>
              <a:chOff x="4919" y="2024"/>
              <a:chExt cx="362" cy="272"/>
            </a:xfrm>
          </p:grpSpPr>
          <p:sp>
            <p:nvSpPr>
              <p:cNvPr id="11423" name="AutoShape 159">
                <a:extLst>
                  <a:ext uri="{FF2B5EF4-FFF2-40B4-BE49-F238E27FC236}">
                    <a16:creationId xmlns:a16="http://schemas.microsoft.com/office/drawing/2014/main" id="{D5ECFF2B-2E9C-4CC2-86F7-0DD884C85D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5" y="2024"/>
                <a:ext cx="136" cy="272"/>
              </a:xfrm>
              <a:prstGeom prst="moon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24" name="AutoShape 160">
                <a:extLst>
                  <a:ext uri="{FF2B5EF4-FFF2-40B4-BE49-F238E27FC236}">
                    <a16:creationId xmlns:a16="http://schemas.microsoft.com/office/drawing/2014/main" id="{D99A479D-71CB-4677-A084-9DF66BB8A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0" y="2024"/>
                <a:ext cx="136" cy="272"/>
              </a:xfrm>
              <a:prstGeom prst="moon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25" name="AutoShape 161">
                <a:extLst>
                  <a:ext uri="{FF2B5EF4-FFF2-40B4-BE49-F238E27FC236}">
                    <a16:creationId xmlns:a16="http://schemas.microsoft.com/office/drawing/2014/main" id="{A65B4C7A-7843-45E2-A252-09CE1B7F6F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5" y="2024"/>
                <a:ext cx="136" cy="272"/>
              </a:xfrm>
              <a:prstGeom prst="moon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26" name="AutoShape 162">
                <a:extLst>
                  <a:ext uri="{FF2B5EF4-FFF2-40B4-BE49-F238E27FC236}">
                    <a16:creationId xmlns:a16="http://schemas.microsoft.com/office/drawing/2014/main" id="{ED67AEE2-37C6-4300-8E51-3234FB50EB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9" y="2024"/>
                <a:ext cx="136" cy="272"/>
              </a:xfrm>
              <a:prstGeom prst="moon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1427" name="Group 163">
              <a:extLst>
                <a:ext uri="{FF2B5EF4-FFF2-40B4-BE49-F238E27FC236}">
                  <a16:creationId xmlns:a16="http://schemas.microsoft.com/office/drawing/2014/main" id="{04F7403C-3057-423E-B77F-E2A324DDAC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5" y="2999"/>
              <a:ext cx="128" cy="136"/>
              <a:chOff x="4919" y="2024"/>
              <a:chExt cx="362" cy="272"/>
            </a:xfrm>
          </p:grpSpPr>
          <p:sp>
            <p:nvSpPr>
              <p:cNvPr id="11428" name="AutoShape 164">
                <a:extLst>
                  <a:ext uri="{FF2B5EF4-FFF2-40B4-BE49-F238E27FC236}">
                    <a16:creationId xmlns:a16="http://schemas.microsoft.com/office/drawing/2014/main" id="{4AE61996-44C8-4A55-A298-35CAFB9C3D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5" y="2024"/>
                <a:ext cx="136" cy="272"/>
              </a:xfrm>
              <a:prstGeom prst="moon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29" name="AutoShape 165">
                <a:extLst>
                  <a:ext uri="{FF2B5EF4-FFF2-40B4-BE49-F238E27FC236}">
                    <a16:creationId xmlns:a16="http://schemas.microsoft.com/office/drawing/2014/main" id="{8EAB3A2B-3D28-48D3-A841-7A44B53F46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0" y="2024"/>
                <a:ext cx="136" cy="272"/>
              </a:xfrm>
              <a:prstGeom prst="moon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30" name="AutoShape 166">
                <a:extLst>
                  <a:ext uri="{FF2B5EF4-FFF2-40B4-BE49-F238E27FC236}">
                    <a16:creationId xmlns:a16="http://schemas.microsoft.com/office/drawing/2014/main" id="{6E45557A-3D66-425B-ACEF-81DA7B2BE5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5" y="2024"/>
                <a:ext cx="136" cy="272"/>
              </a:xfrm>
              <a:prstGeom prst="moon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31" name="AutoShape 167">
                <a:extLst>
                  <a:ext uri="{FF2B5EF4-FFF2-40B4-BE49-F238E27FC236}">
                    <a16:creationId xmlns:a16="http://schemas.microsoft.com/office/drawing/2014/main" id="{AF81230E-D854-498E-A3C9-5B7F990805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9" y="2024"/>
                <a:ext cx="136" cy="272"/>
              </a:xfrm>
              <a:prstGeom prst="moon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1432" name="AutoShape 168">
              <a:extLst>
                <a:ext uri="{FF2B5EF4-FFF2-40B4-BE49-F238E27FC236}">
                  <a16:creationId xmlns:a16="http://schemas.microsoft.com/office/drawing/2014/main" id="{3753C5C2-027C-4F15-BED1-675EE1E5E6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42" y="3095"/>
              <a:ext cx="56" cy="136"/>
            </a:xfrm>
            <a:prstGeom prst="moon">
              <a:avLst>
                <a:gd name="adj" fmla="val 6282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33" name="AutoShape 169">
              <a:extLst>
                <a:ext uri="{FF2B5EF4-FFF2-40B4-BE49-F238E27FC236}">
                  <a16:creationId xmlns:a16="http://schemas.microsoft.com/office/drawing/2014/main" id="{9B9FF630-240E-481A-B73A-BC78C7EED1F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24" y="3095"/>
              <a:ext cx="56" cy="136"/>
            </a:xfrm>
            <a:prstGeom prst="moon">
              <a:avLst>
                <a:gd name="adj" fmla="val 6282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34" name="AutoShape 170">
              <a:extLst>
                <a:ext uri="{FF2B5EF4-FFF2-40B4-BE49-F238E27FC236}">
                  <a16:creationId xmlns:a16="http://schemas.microsoft.com/office/drawing/2014/main" id="{642ABC22-9A1F-4388-8645-ECF8CE6235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3226"/>
              <a:ext cx="91" cy="68"/>
            </a:xfrm>
            <a:custGeom>
              <a:avLst/>
              <a:gdLst>
                <a:gd name="G0" fmla="+- 5823 0 0"/>
                <a:gd name="G1" fmla="+- -11591342 0 0"/>
                <a:gd name="G2" fmla="+- 0 0 -11591342"/>
                <a:gd name="T0" fmla="*/ 0 256 1"/>
                <a:gd name="T1" fmla="*/ 180 256 1"/>
                <a:gd name="G3" fmla="+- -11591342 T0 T1"/>
                <a:gd name="T2" fmla="*/ 0 256 1"/>
                <a:gd name="T3" fmla="*/ 90 256 1"/>
                <a:gd name="G4" fmla="+- -11591342 T2 T3"/>
                <a:gd name="G5" fmla="*/ G4 2 1"/>
                <a:gd name="T4" fmla="*/ 90 256 1"/>
                <a:gd name="T5" fmla="*/ 0 256 1"/>
                <a:gd name="G6" fmla="+- -11591342 T4 T5"/>
                <a:gd name="G7" fmla="*/ G6 2 1"/>
                <a:gd name="G8" fmla="abs -11591342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823"/>
                <a:gd name="G18" fmla="*/ 5823 1 2"/>
                <a:gd name="G19" fmla="+- G18 5400 0"/>
                <a:gd name="G20" fmla="cos G19 -11591342"/>
                <a:gd name="G21" fmla="sin G19 -11591342"/>
                <a:gd name="G22" fmla="+- G20 10800 0"/>
                <a:gd name="G23" fmla="+- G21 10800 0"/>
                <a:gd name="G24" fmla="+- 10800 0 G20"/>
                <a:gd name="G25" fmla="+- 5823 10800 0"/>
                <a:gd name="G26" fmla="?: G9 G17 G25"/>
                <a:gd name="G27" fmla="?: G9 0 21600"/>
                <a:gd name="G28" fmla="cos 10800 -11591342"/>
                <a:gd name="G29" fmla="sin 10800 -11591342"/>
                <a:gd name="G30" fmla="sin 5823 -11591342"/>
                <a:gd name="G31" fmla="+- G28 10800 0"/>
                <a:gd name="G32" fmla="+- G29 10800 0"/>
                <a:gd name="G33" fmla="+- G30 10800 0"/>
                <a:gd name="G34" fmla="?: G4 0 G31"/>
                <a:gd name="G35" fmla="?: -11591342 G34 0"/>
                <a:gd name="G36" fmla="?: G6 G35 G31"/>
                <a:gd name="G37" fmla="+- 21600 0 G36"/>
                <a:gd name="G38" fmla="?: G4 0 G33"/>
                <a:gd name="G39" fmla="?: -11591342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500 w 21600"/>
                <a:gd name="T15" fmla="*/ 10346 h 21600"/>
                <a:gd name="T16" fmla="*/ 10800 w 21600"/>
                <a:gd name="T17" fmla="*/ 4977 h 21600"/>
                <a:gd name="T18" fmla="*/ 19100 w 21600"/>
                <a:gd name="T19" fmla="*/ 10346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985" y="10482"/>
                  </a:moveTo>
                  <a:cubicBezTo>
                    <a:pt x="5154" y="7394"/>
                    <a:pt x="7707" y="4977"/>
                    <a:pt x="10800" y="4977"/>
                  </a:cubicBezTo>
                  <a:cubicBezTo>
                    <a:pt x="13892" y="4977"/>
                    <a:pt x="16445" y="7394"/>
                    <a:pt x="16614" y="10482"/>
                  </a:cubicBezTo>
                  <a:lnTo>
                    <a:pt x="21583" y="10210"/>
                  </a:lnTo>
                  <a:cubicBezTo>
                    <a:pt x="21270" y="4483"/>
                    <a:pt x="16535" y="0"/>
                    <a:pt x="10799" y="0"/>
                  </a:cubicBezTo>
                  <a:cubicBezTo>
                    <a:pt x="5064" y="0"/>
                    <a:pt x="329" y="4483"/>
                    <a:pt x="16" y="1021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35" name="AutoShape 171">
              <a:extLst>
                <a:ext uri="{FF2B5EF4-FFF2-40B4-BE49-F238E27FC236}">
                  <a16:creationId xmlns:a16="http://schemas.microsoft.com/office/drawing/2014/main" id="{6E03B1D7-2326-403B-89A1-5A8B0C32EB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6" y="3226"/>
              <a:ext cx="91" cy="68"/>
            </a:xfrm>
            <a:custGeom>
              <a:avLst/>
              <a:gdLst>
                <a:gd name="G0" fmla="+- 5823 0 0"/>
                <a:gd name="G1" fmla="+- -11591342 0 0"/>
                <a:gd name="G2" fmla="+- 0 0 -11591342"/>
                <a:gd name="T0" fmla="*/ 0 256 1"/>
                <a:gd name="T1" fmla="*/ 180 256 1"/>
                <a:gd name="G3" fmla="+- -11591342 T0 T1"/>
                <a:gd name="T2" fmla="*/ 0 256 1"/>
                <a:gd name="T3" fmla="*/ 90 256 1"/>
                <a:gd name="G4" fmla="+- -11591342 T2 T3"/>
                <a:gd name="G5" fmla="*/ G4 2 1"/>
                <a:gd name="T4" fmla="*/ 90 256 1"/>
                <a:gd name="T5" fmla="*/ 0 256 1"/>
                <a:gd name="G6" fmla="+- -11591342 T4 T5"/>
                <a:gd name="G7" fmla="*/ G6 2 1"/>
                <a:gd name="G8" fmla="abs -11591342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823"/>
                <a:gd name="G18" fmla="*/ 5823 1 2"/>
                <a:gd name="G19" fmla="+- G18 5400 0"/>
                <a:gd name="G20" fmla="cos G19 -11591342"/>
                <a:gd name="G21" fmla="sin G19 -11591342"/>
                <a:gd name="G22" fmla="+- G20 10800 0"/>
                <a:gd name="G23" fmla="+- G21 10800 0"/>
                <a:gd name="G24" fmla="+- 10800 0 G20"/>
                <a:gd name="G25" fmla="+- 5823 10800 0"/>
                <a:gd name="G26" fmla="?: G9 G17 G25"/>
                <a:gd name="G27" fmla="?: G9 0 21600"/>
                <a:gd name="G28" fmla="cos 10800 -11591342"/>
                <a:gd name="G29" fmla="sin 10800 -11591342"/>
                <a:gd name="G30" fmla="sin 5823 -11591342"/>
                <a:gd name="G31" fmla="+- G28 10800 0"/>
                <a:gd name="G32" fmla="+- G29 10800 0"/>
                <a:gd name="G33" fmla="+- G30 10800 0"/>
                <a:gd name="G34" fmla="?: G4 0 G31"/>
                <a:gd name="G35" fmla="?: -11591342 G34 0"/>
                <a:gd name="G36" fmla="?: G6 G35 G31"/>
                <a:gd name="G37" fmla="+- 21600 0 G36"/>
                <a:gd name="G38" fmla="?: G4 0 G33"/>
                <a:gd name="G39" fmla="?: -11591342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500 w 21600"/>
                <a:gd name="T15" fmla="*/ 10346 h 21600"/>
                <a:gd name="T16" fmla="*/ 10800 w 21600"/>
                <a:gd name="T17" fmla="*/ 4977 h 21600"/>
                <a:gd name="T18" fmla="*/ 19100 w 21600"/>
                <a:gd name="T19" fmla="*/ 10346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4985" y="10482"/>
                  </a:moveTo>
                  <a:cubicBezTo>
                    <a:pt x="5154" y="7394"/>
                    <a:pt x="7707" y="4977"/>
                    <a:pt x="10800" y="4977"/>
                  </a:cubicBezTo>
                  <a:cubicBezTo>
                    <a:pt x="13892" y="4977"/>
                    <a:pt x="16445" y="7394"/>
                    <a:pt x="16614" y="10482"/>
                  </a:cubicBezTo>
                  <a:lnTo>
                    <a:pt x="21583" y="10210"/>
                  </a:lnTo>
                  <a:cubicBezTo>
                    <a:pt x="21270" y="4483"/>
                    <a:pt x="16535" y="0"/>
                    <a:pt x="10799" y="0"/>
                  </a:cubicBezTo>
                  <a:cubicBezTo>
                    <a:pt x="5064" y="0"/>
                    <a:pt x="329" y="4483"/>
                    <a:pt x="16" y="1021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436" name="Group 172">
            <a:extLst>
              <a:ext uri="{FF2B5EF4-FFF2-40B4-BE49-F238E27FC236}">
                <a16:creationId xmlns:a16="http://schemas.microsoft.com/office/drawing/2014/main" id="{DF5997AD-828D-4CE8-8538-0D4971EAB1DD}"/>
              </a:ext>
            </a:extLst>
          </p:cNvPr>
          <p:cNvGrpSpPr>
            <a:grpSpLocks/>
          </p:cNvGrpSpPr>
          <p:nvPr/>
        </p:nvGrpSpPr>
        <p:grpSpPr bwMode="auto">
          <a:xfrm>
            <a:off x="4724400" y="8393113"/>
            <a:ext cx="1209675" cy="1512887"/>
            <a:chOff x="2531" y="1933"/>
            <a:chExt cx="1632" cy="2041"/>
          </a:xfrm>
        </p:grpSpPr>
        <p:sp>
          <p:nvSpPr>
            <p:cNvPr id="11437" name="Oval 173">
              <a:extLst>
                <a:ext uri="{FF2B5EF4-FFF2-40B4-BE49-F238E27FC236}">
                  <a16:creationId xmlns:a16="http://schemas.microsoft.com/office/drawing/2014/main" id="{C5B87B52-D0AD-4172-B80B-E163EB69A3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933"/>
              <a:ext cx="771" cy="8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38" name="Oval 174">
              <a:extLst>
                <a:ext uri="{FF2B5EF4-FFF2-40B4-BE49-F238E27FC236}">
                  <a16:creationId xmlns:a16="http://schemas.microsoft.com/office/drawing/2014/main" id="{840AB1BB-4051-4E7B-AC3A-CF3903558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1933"/>
              <a:ext cx="771" cy="8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39" name="Freeform 175">
              <a:extLst>
                <a:ext uri="{FF2B5EF4-FFF2-40B4-BE49-F238E27FC236}">
                  <a16:creationId xmlns:a16="http://schemas.microsoft.com/office/drawing/2014/main" id="{FD9496B3-673D-4469-B2AD-4A6E735E63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1" y="3067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440" name="Group 176">
              <a:extLst>
                <a:ext uri="{FF2B5EF4-FFF2-40B4-BE49-F238E27FC236}">
                  <a16:creationId xmlns:a16="http://schemas.microsoft.com/office/drawing/2014/main" id="{2089AB4C-E4D4-4614-AFD9-E1864768BD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11" y="2568"/>
              <a:ext cx="272" cy="726"/>
              <a:chOff x="2304" y="2251"/>
              <a:chExt cx="317" cy="726"/>
            </a:xfrm>
          </p:grpSpPr>
          <p:sp>
            <p:nvSpPr>
              <p:cNvPr id="11441" name="Oval 177">
                <a:extLst>
                  <a:ext uri="{FF2B5EF4-FFF2-40B4-BE49-F238E27FC236}">
                    <a16:creationId xmlns:a16="http://schemas.microsoft.com/office/drawing/2014/main" id="{B9B718F2-A657-47BE-832B-AA19C8EB2F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42" name="Oval 178">
                <a:extLst>
                  <a:ext uri="{FF2B5EF4-FFF2-40B4-BE49-F238E27FC236}">
                    <a16:creationId xmlns:a16="http://schemas.microsoft.com/office/drawing/2014/main" id="{DB59C8D2-0E95-4940-80D1-110EB88B2F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1443" name="Group 179">
              <a:extLst>
                <a:ext uri="{FF2B5EF4-FFF2-40B4-BE49-F238E27FC236}">
                  <a16:creationId xmlns:a16="http://schemas.microsoft.com/office/drawing/2014/main" id="{DDA0D833-CC25-41DF-B8C0-777C4CF954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8" y="2024"/>
              <a:ext cx="998" cy="998"/>
              <a:chOff x="2258" y="2024"/>
              <a:chExt cx="771" cy="771"/>
            </a:xfrm>
          </p:grpSpPr>
          <p:sp>
            <p:nvSpPr>
              <p:cNvPr id="11444" name="Oval 180">
                <a:extLst>
                  <a:ext uri="{FF2B5EF4-FFF2-40B4-BE49-F238E27FC236}">
                    <a16:creationId xmlns:a16="http://schemas.microsoft.com/office/drawing/2014/main" id="{80B556AA-0DFC-48B7-8FE9-1DE55FCB47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258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45" name="Oval 181">
                <a:extLst>
                  <a:ext uri="{FF2B5EF4-FFF2-40B4-BE49-F238E27FC236}">
                    <a16:creationId xmlns:a16="http://schemas.microsoft.com/office/drawing/2014/main" id="{7156D06D-9032-49A4-B813-543B6026E4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2893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46" name="Oval 182">
                <a:extLst>
                  <a:ext uri="{FF2B5EF4-FFF2-40B4-BE49-F238E27FC236}">
                    <a16:creationId xmlns:a16="http://schemas.microsoft.com/office/drawing/2014/main" id="{3276EF46-69B8-4D6F-8C22-939D2A55FD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024"/>
                <a:ext cx="680" cy="771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1447" name="Freeform 183">
              <a:extLst>
                <a:ext uri="{FF2B5EF4-FFF2-40B4-BE49-F238E27FC236}">
                  <a16:creationId xmlns:a16="http://schemas.microsoft.com/office/drawing/2014/main" id="{7CE9C754-A28F-478B-98A6-C16288C7E4A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47" y="3067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48" name="Rectangle 184">
              <a:extLst>
                <a:ext uri="{FF2B5EF4-FFF2-40B4-BE49-F238E27FC236}">
                  <a16:creationId xmlns:a16="http://schemas.microsoft.com/office/drawing/2014/main" id="{59D5A3DF-9B3C-486C-9511-202F31E65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3203"/>
              <a:ext cx="453" cy="4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49" name="Freeform 185" descr="右上がり対角線 (反転)">
              <a:extLst>
                <a:ext uri="{FF2B5EF4-FFF2-40B4-BE49-F238E27FC236}">
                  <a16:creationId xmlns:a16="http://schemas.microsoft.com/office/drawing/2014/main" id="{211ABEEC-A349-48E4-9D06-6D5DA939F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7" y="3203"/>
              <a:ext cx="181" cy="181"/>
            </a:xfrm>
            <a:custGeom>
              <a:avLst/>
              <a:gdLst>
                <a:gd name="T0" fmla="*/ 0 w 181"/>
                <a:gd name="T1" fmla="*/ 0 h 227"/>
                <a:gd name="T2" fmla="*/ 181 w 181"/>
                <a:gd name="T3" fmla="*/ 0 h 227"/>
                <a:gd name="T4" fmla="*/ 136 w 181"/>
                <a:gd name="T5" fmla="*/ 227 h 227"/>
                <a:gd name="T6" fmla="*/ 45 w 181"/>
                <a:gd name="T7" fmla="*/ 227 h 227"/>
                <a:gd name="T8" fmla="*/ 0 w 181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27">
                  <a:moveTo>
                    <a:pt x="0" y="0"/>
                  </a:moveTo>
                  <a:lnTo>
                    <a:pt x="181" y="0"/>
                  </a:lnTo>
                  <a:lnTo>
                    <a:pt x="136" y="227"/>
                  </a:lnTo>
                  <a:lnTo>
                    <a:pt x="45" y="227"/>
                  </a:lnTo>
                  <a:lnTo>
                    <a:pt x="0" y="0"/>
                  </a:lnTo>
                  <a:close/>
                </a:path>
              </a:pathLst>
            </a:custGeom>
            <a:pattFill prst="dkUpDiag">
              <a:fgClr>
                <a:srgbClr val="990033"/>
              </a:fgClr>
              <a:bgClr>
                <a:srgbClr val="FF9999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50" name="Freeform 186" descr="右上がり対角線 (反転)">
              <a:extLst>
                <a:ext uri="{FF2B5EF4-FFF2-40B4-BE49-F238E27FC236}">
                  <a16:creationId xmlns:a16="http://schemas.microsoft.com/office/drawing/2014/main" id="{4628EB49-1014-4FD4-A019-718FCE10A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3384"/>
              <a:ext cx="273" cy="590"/>
            </a:xfrm>
            <a:custGeom>
              <a:avLst/>
              <a:gdLst>
                <a:gd name="T0" fmla="*/ 91 w 273"/>
                <a:gd name="T1" fmla="*/ 0 h 590"/>
                <a:gd name="T2" fmla="*/ 182 w 273"/>
                <a:gd name="T3" fmla="*/ 0 h 590"/>
                <a:gd name="T4" fmla="*/ 273 w 273"/>
                <a:gd name="T5" fmla="*/ 409 h 590"/>
                <a:gd name="T6" fmla="*/ 136 w 273"/>
                <a:gd name="T7" fmla="*/ 590 h 590"/>
                <a:gd name="T8" fmla="*/ 0 w 273"/>
                <a:gd name="T9" fmla="*/ 409 h 590"/>
                <a:gd name="T10" fmla="*/ 91 w 273"/>
                <a:gd name="T11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590">
                  <a:moveTo>
                    <a:pt x="91" y="0"/>
                  </a:moveTo>
                  <a:lnTo>
                    <a:pt x="182" y="0"/>
                  </a:lnTo>
                  <a:lnTo>
                    <a:pt x="273" y="409"/>
                  </a:lnTo>
                  <a:lnTo>
                    <a:pt x="136" y="590"/>
                  </a:lnTo>
                  <a:lnTo>
                    <a:pt x="0" y="409"/>
                  </a:lnTo>
                  <a:lnTo>
                    <a:pt x="91" y="0"/>
                  </a:lnTo>
                  <a:close/>
                </a:path>
              </a:pathLst>
            </a:custGeom>
            <a:pattFill prst="dkUpDiag">
              <a:fgClr>
                <a:srgbClr val="990033"/>
              </a:fgClr>
              <a:bgClr>
                <a:srgbClr val="FF9999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51" name="Freeform 187">
              <a:extLst>
                <a:ext uri="{FF2B5EF4-FFF2-40B4-BE49-F238E27FC236}">
                  <a16:creationId xmlns:a16="http://schemas.microsoft.com/office/drawing/2014/main" id="{D76065B0-8A0C-4F3F-84E4-7BB2D655C2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4" y="3022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52" name="Freeform 188">
              <a:extLst>
                <a:ext uri="{FF2B5EF4-FFF2-40B4-BE49-F238E27FC236}">
                  <a16:creationId xmlns:a16="http://schemas.microsoft.com/office/drawing/2014/main" id="{5A155BBE-F544-4F91-8B67-36C742974E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8" y="3067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000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53" name="Freeform 189">
              <a:extLst>
                <a:ext uri="{FF2B5EF4-FFF2-40B4-BE49-F238E27FC236}">
                  <a16:creationId xmlns:a16="http://schemas.microsoft.com/office/drawing/2014/main" id="{8281E60C-5973-4573-8032-14E03114759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47" y="3022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54" name="Freeform 190">
              <a:extLst>
                <a:ext uri="{FF2B5EF4-FFF2-40B4-BE49-F238E27FC236}">
                  <a16:creationId xmlns:a16="http://schemas.microsoft.com/office/drawing/2014/main" id="{5873FA33-2BE9-4A3E-AD81-2FCB752C2FA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47" y="3067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000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55" name="Freeform 191">
              <a:extLst>
                <a:ext uri="{FF2B5EF4-FFF2-40B4-BE49-F238E27FC236}">
                  <a16:creationId xmlns:a16="http://schemas.microsoft.com/office/drawing/2014/main" id="{78754C2A-51FA-44B7-955E-014EAC08D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0" y="2251"/>
              <a:ext cx="272" cy="91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56" name="Freeform 192">
              <a:extLst>
                <a:ext uri="{FF2B5EF4-FFF2-40B4-BE49-F238E27FC236}">
                  <a16:creationId xmlns:a16="http://schemas.microsoft.com/office/drawing/2014/main" id="{719AEAFA-DE57-4320-9BDC-62A5AA5447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7" y="2251"/>
              <a:ext cx="272" cy="91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457" name="Group 193">
              <a:extLst>
                <a:ext uri="{FF2B5EF4-FFF2-40B4-BE49-F238E27FC236}">
                  <a16:creationId xmlns:a16="http://schemas.microsoft.com/office/drawing/2014/main" id="{E63CF257-3406-4C73-86BA-5E13DFAC8D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43" y="2750"/>
              <a:ext cx="408" cy="182"/>
              <a:chOff x="2893" y="1933"/>
              <a:chExt cx="642" cy="228"/>
            </a:xfrm>
          </p:grpSpPr>
          <p:sp>
            <p:nvSpPr>
              <p:cNvPr id="11458" name="Freeform 194">
                <a:extLst>
                  <a:ext uri="{FF2B5EF4-FFF2-40B4-BE49-F238E27FC236}">
                    <a16:creationId xmlns:a16="http://schemas.microsoft.com/office/drawing/2014/main" id="{EC9EFED9-668A-4C0F-8EA3-D687F2A97E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59" name="Freeform 195">
                <a:extLst>
                  <a:ext uri="{FF2B5EF4-FFF2-40B4-BE49-F238E27FC236}">
                    <a16:creationId xmlns:a16="http://schemas.microsoft.com/office/drawing/2014/main" id="{098C4968-BFED-48C0-A26D-FEA398E641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1460" name="Oval 196">
              <a:extLst>
                <a:ext uri="{FF2B5EF4-FFF2-40B4-BE49-F238E27FC236}">
                  <a16:creationId xmlns:a16="http://schemas.microsoft.com/office/drawing/2014/main" id="{BD52CE6F-16C3-4529-87D1-67E8710BF2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2" y="2569"/>
              <a:ext cx="90" cy="136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50980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61" name="AutoShape 197">
              <a:extLst>
                <a:ext uri="{FF2B5EF4-FFF2-40B4-BE49-F238E27FC236}">
                  <a16:creationId xmlns:a16="http://schemas.microsoft.com/office/drawing/2014/main" id="{F472508E-B891-435D-B566-D0DCB24938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2387"/>
              <a:ext cx="227" cy="227"/>
            </a:xfrm>
            <a:custGeom>
              <a:avLst/>
              <a:gdLst>
                <a:gd name="G0" fmla="+- 7281 0 0"/>
                <a:gd name="G1" fmla="+- -10930256 0 0"/>
                <a:gd name="G2" fmla="+- 0 0 -10930256"/>
                <a:gd name="T0" fmla="*/ 0 256 1"/>
                <a:gd name="T1" fmla="*/ 180 256 1"/>
                <a:gd name="G3" fmla="+- -10930256 T0 T1"/>
                <a:gd name="T2" fmla="*/ 0 256 1"/>
                <a:gd name="T3" fmla="*/ 90 256 1"/>
                <a:gd name="G4" fmla="+- -10930256 T2 T3"/>
                <a:gd name="G5" fmla="*/ G4 2 1"/>
                <a:gd name="T4" fmla="*/ 90 256 1"/>
                <a:gd name="T5" fmla="*/ 0 256 1"/>
                <a:gd name="G6" fmla="+- -10930256 T4 T5"/>
                <a:gd name="G7" fmla="*/ G6 2 1"/>
                <a:gd name="G8" fmla="abs -10930256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281"/>
                <a:gd name="G18" fmla="*/ 7281 1 2"/>
                <a:gd name="G19" fmla="+- G18 5400 0"/>
                <a:gd name="G20" fmla="cos G19 -10930256"/>
                <a:gd name="G21" fmla="sin G19 -10930256"/>
                <a:gd name="G22" fmla="+- G20 10800 0"/>
                <a:gd name="G23" fmla="+- G21 10800 0"/>
                <a:gd name="G24" fmla="+- 10800 0 G20"/>
                <a:gd name="G25" fmla="+- 7281 10800 0"/>
                <a:gd name="G26" fmla="?: G9 G17 G25"/>
                <a:gd name="G27" fmla="?: G9 0 21600"/>
                <a:gd name="G28" fmla="cos 10800 -10930256"/>
                <a:gd name="G29" fmla="sin 10800 -10930256"/>
                <a:gd name="G30" fmla="sin 7281 -10930256"/>
                <a:gd name="G31" fmla="+- G28 10800 0"/>
                <a:gd name="G32" fmla="+- G29 10800 0"/>
                <a:gd name="G33" fmla="+- G30 10800 0"/>
                <a:gd name="G34" fmla="?: G4 0 G31"/>
                <a:gd name="G35" fmla="?: -10930256 G34 0"/>
                <a:gd name="G36" fmla="?: G6 G35 G31"/>
                <a:gd name="G37" fmla="+- 21600 0 G36"/>
                <a:gd name="G38" fmla="?: G4 0 G33"/>
                <a:gd name="G39" fmla="?: -10930256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998 w 21600"/>
                <a:gd name="T15" fmla="*/ 8732 h 21600"/>
                <a:gd name="T16" fmla="*/ 10800 w 21600"/>
                <a:gd name="T17" fmla="*/ 3519 h 21600"/>
                <a:gd name="T18" fmla="*/ 19602 w 21600"/>
                <a:gd name="T19" fmla="*/ 8732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711" y="9135"/>
                  </a:moveTo>
                  <a:cubicBezTo>
                    <a:pt x="4484" y="5844"/>
                    <a:pt x="7420" y="3519"/>
                    <a:pt x="10800" y="3519"/>
                  </a:cubicBezTo>
                  <a:cubicBezTo>
                    <a:pt x="14179" y="3519"/>
                    <a:pt x="17115" y="5844"/>
                    <a:pt x="17888" y="9135"/>
                  </a:cubicBezTo>
                  <a:lnTo>
                    <a:pt x="21313" y="8330"/>
                  </a:lnTo>
                  <a:cubicBezTo>
                    <a:pt x="20167" y="3450"/>
                    <a:pt x="15813" y="0"/>
                    <a:pt x="10799" y="0"/>
                  </a:cubicBezTo>
                  <a:cubicBezTo>
                    <a:pt x="5786" y="0"/>
                    <a:pt x="1432" y="3450"/>
                    <a:pt x="286" y="833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62" name="AutoShape 198">
              <a:extLst>
                <a:ext uri="{FF2B5EF4-FFF2-40B4-BE49-F238E27FC236}">
                  <a16:creationId xmlns:a16="http://schemas.microsoft.com/office/drawing/2014/main" id="{337CC881-0A2A-4636-9069-B2216DFD73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7" y="2387"/>
              <a:ext cx="227" cy="227"/>
            </a:xfrm>
            <a:custGeom>
              <a:avLst/>
              <a:gdLst>
                <a:gd name="G0" fmla="+- 7281 0 0"/>
                <a:gd name="G1" fmla="+- -10930256 0 0"/>
                <a:gd name="G2" fmla="+- 0 0 -10930256"/>
                <a:gd name="T0" fmla="*/ 0 256 1"/>
                <a:gd name="T1" fmla="*/ 180 256 1"/>
                <a:gd name="G3" fmla="+- -10930256 T0 T1"/>
                <a:gd name="T2" fmla="*/ 0 256 1"/>
                <a:gd name="T3" fmla="*/ 90 256 1"/>
                <a:gd name="G4" fmla="+- -10930256 T2 T3"/>
                <a:gd name="G5" fmla="*/ G4 2 1"/>
                <a:gd name="T4" fmla="*/ 90 256 1"/>
                <a:gd name="T5" fmla="*/ 0 256 1"/>
                <a:gd name="G6" fmla="+- -10930256 T4 T5"/>
                <a:gd name="G7" fmla="*/ G6 2 1"/>
                <a:gd name="G8" fmla="abs -10930256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281"/>
                <a:gd name="G18" fmla="*/ 7281 1 2"/>
                <a:gd name="G19" fmla="+- G18 5400 0"/>
                <a:gd name="G20" fmla="cos G19 -10930256"/>
                <a:gd name="G21" fmla="sin G19 -10930256"/>
                <a:gd name="G22" fmla="+- G20 10800 0"/>
                <a:gd name="G23" fmla="+- G21 10800 0"/>
                <a:gd name="G24" fmla="+- 10800 0 G20"/>
                <a:gd name="G25" fmla="+- 7281 10800 0"/>
                <a:gd name="G26" fmla="?: G9 G17 G25"/>
                <a:gd name="G27" fmla="?: G9 0 21600"/>
                <a:gd name="G28" fmla="cos 10800 -10930256"/>
                <a:gd name="G29" fmla="sin 10800 -10930256"/>
                <a:gd name="G30" fmla="sin 7281 -10930256"/>
                <a:gd name="G31" fmla="+- G28 10800 0"/>
                <a:gd name="G32" fmla="+- G29 10800 0"/>
                <a:gd name="G33" fmla="+- G30 10800 0"/>
                <a:gd name="G34" fmla="?: G4 0 G31"/>
                <a:gd name="G35" fmla="?: -10930256 G34 0"/>
                <a:gd name="G36" fmla="?: G6 G35 G31"/>
                <a:gd name="G37" fmla="+- 21600 0 G36"/>
                <a:gd name="G38" fmla="?: G4 0 G33"/>
                <a:gd name="G39" fmla="?: -10930256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998 w 21600"/>
                <a:gd name="T15" fmla="*/ 8732 h 21600"/>
                <a:gd name="T16" fmla="*/ 10800 w 21600"/>
                <a:gd name="T17" fmla="*/ 3519 h 21600"/>
                <a:gd name="T18" fmla="*/ 19602 w 21600"/>
                <a:gd name="T19" fmla="*/ 8732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711" y="9135"/>
                  </a:moveTo>
                  <a:cubicBezTo>
                    <a:pt x="4484" y="5844"/>
                    <a:pt x="7420" y="3519"/>
                    <a:pt x="10800" y="3519"/>
                  </a:cubicBezTo>
                  <a:cubicBezTo>
                    <a:pt x="14179" y="3519"/>
                    <a:pt x="17115" y="5844"/>
                    <a:pt x="17888" y="9135"/>
                  </a:cubicBezTo>
                  <a:lnTo>
                    <a:pt x="21313" y="8330"/>
                  </a:lnTo>
                  <a:cubicBezTo>
                    <a:pt x="20167" y="3450"/>
                    <a:pt x="15813" y="0"/>
                    <a:pt x="10799" y="0"/>
                  </a:cubicBezTo>
                  <a:cubicBezTo>
                    <a:pt x="5786" y="0"/>
                    <a:pt x="1432" y="3450"/>
                    <a:pt x="286" y="833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463" name="Group 199">
            <a:extLst>
              <a:ext uri="{FF2B5EF4-FFF2-40B4-BE49-F238E27FC236}">
                <a16:creationId xmlns:a16="http://schemas.microsoft.com/office/drawing/2014/main" id="{2037EBF5-404C-4CFD-BFF6-C4BA14611295}"/>
              </a:ext>
            </a:extLst>
          </p:cNvPr>
          <p:cNvGrpSpPr>
            <a:grpSpLocks/>
          </p:cNvGrpSpPr>
          <p:nvPr/>
        </p:nvGrpSpPr>
        <p:grpSpPr bwMode="auto">
          <a:xfrm>
            <a:off x="3067050" y="8391525"/>
            <a:ext cx="985838" cy="1514475"/>
            <a:chOff x="1442" y="1706"/>
            <a:chExt cx="1360" cy="2088"/>
          </a:xfrm>
        </p:grpSpPr>
        <p:sp>
          <p:nvSpPr>
            <p:cNvPr id="11464" name="AutoShape 200">
              <a:extLst>
                <a:ext uri="{FF2B5EF4-FFF2-40B4-BE49-F238E27FC236}">
                  <a16:creationId xmlns:a16="http://schemas.microsoft.com/office/drawing/2014/main" id="{D2796D16-B6EB-4E57-BC8D-CBB58283284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32" y="1752"/>
              <a:ext cx="1179" cy="1088"/>
            </a:xfrm>
            <a:prstGeom prst="moon">
              <a:avLst>
                <a:gd name="adj" fmla="val 875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65" name="AutoShape 201">
              <a:extLst>
                <a:ext uri="{FF2B5EF4-FFF2-40B4-BE49-F238E27FC236}">
                  <a16:creationId xmlns:a16="http://schemas.microsoft.com/office/drawing/2014/main" id="{9675B40F-215C-4019-83C8-1C32B0DEDCF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647" y="1910"/>
              <a:ext cx="952" cy="90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66" name="Oval 202">
              <a:extLst>
                <a:ext uri="{FF2B5EF4-FFF2-40B4-BE49-F238E27FC236}">
                  <a16:creationId xmlns:a16="http://schemas.microsoft.com/office/drawing/2014/main" id="{002B3213-F797-4E2B-8E5B-71DB13740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752"/>
              <a:ext cx="998" cy="1043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67" name="Oval 203">
              <a:extLst>
                <a:ext uri="{FF2B5EF4-FFF2-40B4-BE49-F238E27FC236}">
                  <a16:creationId xmlns:a16="http://schemas.microsoft.com/office/drawing/2014/main" id="{ADBC598A-52BB-433D-80CC-7B6481E7B5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707"/>
              <a:ext cx="998" cy="1043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68" name="Oval 204">
              <a:extLst>
                <a:ext uri="{FF2B5EF4-FFF2-40B4-BE49-F238E27FC236}">
                  <a16:creationId xmlns:a16="http://schemas.microsoft.com/office/drawing/2014/main" id="{A2C17EFA-BE52-4013-9966-1870D470F7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1623" y="2313"/>
              <a:ext cx="176" cy="29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69" name="Oval 205">
              <a:extLst>
                <a:ext uri="{FF2B5EF4-FFF2-40B4-BE49-F238E27FC236}">
                  <a16:creationId xmlns:a16="http://schemas.microsoft.com/office/drawing/2014/main" id="{E01A8C9D-5C45-4E68-A71F-A27D7C14F61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2445" y="2313"/>
              <a:ext cx="176" cy="29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70" name="Oval 206">
              <a:extLst>
                <a:ext uri="{FF2B5EF4-FFF2-40B4-BE49-F238E27FC236}">
                  <a16:creationId xmlns:a16="http://schemas.microsoft.com/office/drawing/2014/main" id="{3250E570-429E-4E50-8C3F-6BD163C80D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8" y="1843"/>
              <a:ext cx="908" cy="952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1471" name="Group 207">
              <a:extLst>
                <a:ext uri="{FF2B5EF4-FFF2-40B4-BE49-F238E27FC236}">
                  <a16:creationId xmlns:a16="http://schemas.microsoft.com/office/drawing/2014/main" id="{F44B122F-CF67-4BF1-9D8B-ADFB079186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2387"/>
              <a:ext cx="272" cy="726"/>
              <a:chOff x="2304" y="2251"/>
              <a:chExt cx="317" cy="726"/>
            </a:xfrm>
          </p:grpSpPr>
          <p:sp>
            <p:nvSpPr>
              <p:cNvPr id="11472" name="Oval 208">
                <a:extLst>
                  <a:ext uri="{FF2B5EF4-FFF2-40B4-BE49-F238E27FC236}">
                    <a16:creationId xmlns:a16="http://schemas.microsoft.com/office/drawing/2014/main" id="{C37CCBC0-DE59-4DF1-B736-A2F9886FB6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73" name="Oval 209">
                <a:extLst>
                  <a:ext uri="{FF2B5EF4-FFF2-40B4-BE49-F238E27FC236}">
                    <a16:creationId xmlns:a16="http://schemas.microsoft.com/office/drawing/2014/main" id="{01DB28E8-F981-4606-BC0F-EDAC8CC417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1474" name="Oval 210">
              <a:extLst>
                <a:ext uri="{FF2B5EF4-FFF2-40B4-BE49-F238E27FC236}">
                  <a16:creationId xmlns:a16="http://schemas.microsoft.com/office/drawing/2014/main" id="{871FC46F-E39D-4D53-9E01-264CAE7165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3" y="1843"/>
              <a:ext cx="880" cy="997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75" name="Freeform 211">
              <a:extLst>
                <a:ext uri="{FF2B5EF4-FFF2-40B4-BE49-F238E27FC236}">
                  <a16:creationId xmlns:a16="http://schemas.microsoft.com/office/drawing/2014/main" id="{99100A53-5E11-4E78-AB76-9715FC3928DD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058" y="2523"/>
              <a:ext cx="131" cy="46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476" name="Group 212">
              <a:extLst>
                <a:ext uri="{FF2B5EF4-FFF2-40B4-BE49-F238E27FC236}">
                  <a16:creationId xmlns:a16="http://schemas.microsoft.com/office/drawing/2014/main" id="{214FF799-60A8-4B47-9299-B0CF523F77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7" y="2659"/>
              <a:ext cx="272" cy="91"/>
              <a:chOff x="2893" y="1933"/>
              <a:chExt cx="642" cy="228"/>
            </a:xfrm>
          </p:grpSpPr>
          <p:sp>
            <p:nvSpPr>
              <p:cNvPr id="11477" name="Freeform 213">
                <a:extLst>
                  <a:ext uri="{FF2B5EF4-FFF2-40B4-BE49-F238E27FC236}">
                    <a16:creationId xmlns:a16="http://schemas.microsoft.com/office/drawing/2014/main" id="{84D45C62-7FA0-42A4-9305-26FD3BECF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78" name="Freeform 214">
                <a:extLst>
                  <a:ext uri="{FF2B5EF4-FFF2-40B4-BE49-F238E27FC236}">
                    <a16:creationId xmlns:a16="http://schemas.microsoft.com/office/drawing/2014/main" id="{368BB22C-3BF4-4A10-A9AE-3D73948C37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1479" name="Oval 215">
              <a:extLst>
                <a:ext uri="{FF2B5EF4-FFF2-40B4-BE49-F238E27FC236}">
                  <a16:creationId xmlns:a16="http://schemas.microsoft.com/office/drawing/2014/main" id="{EB837102-E407-4925-84D1-371B384439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4" y="2886"/>
              <a:ext cx="635" cy="363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80" name="Freeform 216" descr="紙">
              <a:extLst>
                <a:ext uri="{FF2B5EF4-FFF2-40B4-BE49-F238E27FC236}">
                  <a16:creationId xmlns:a16="http://schemas.microsoft.com/office/drawing/2014/main" id="{CCE05F2B-AE92-44C5-9537-03A73A673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2886"/>
              <a:ext cx="544" cy="908"/>
            </a:xfrm>
            <a:custGeom>
              <a:avLst/>
              <a:gdLst>
                <a:gd name="T0" fmla="*/ 272 w 544"/>
                <a:gd name="T1" fmla="*/ 945 h 945"/>
                <a:gd name="T2" fmla="*/ 0 w 544"/>
                <a:gd name="T3" fmla="*/ 128 h 945"/>
                <a:gd name="T4" fmla="*/ 272 w 544"/>
                <a:gd name="T5" fmla="*/ 174 h 945"/>
                <a:gd name="T6" fmla="*/ 544 w 544"/>
                <a:gd name="T7" fmla="*/ 128 h 945"/>
                <a:gd name="T8" fmla="*/ 272 w 544"/>
                <a:gd name="T9" fmla="*/ 945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945">
                  <a:moveTo>
                    <a:pt x="272" y="945"/>
                  </a:moveTo>
                  <a:cubicBezTo>
                    <a:pt x="181" y="945"/>
                    <a:pt x="0" y="256"/>
                    <a:pt x="0" y="128"/>
                  </a:cubicBezTo>
                  <a:cubicBezTo>
                    <a:pt x="0" y="0"/>
                    <a:pt x="181" y="174"/>
                    <a:pt x="272" y="174"/>
                  </a:cubicBezTo>
                  <a:cubicBezTo>
                    <a:pt x="363" y="174"/>
                    <a:pt x="544" y="0"/>
                    <a:pt x="544" y="128"/>
                  </a:cubicBezTo>
                  <a:cubicBezTo>
                    <a:pt x="544" y="256"/>
                    <a:pt x="363" y="945"/>
                    <a:pt x="272" y="945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1" name="Freeform 217">
              <a:extLst>
                <a:ext uri="{FF2B5EF4-FFF2-40B4-BE49-F238E27FC236}">
                  <a16:creationId xmlns:a16="http://schemas.microsoft.com/office/drawing/2014/main" id="{61D97C0E-275D-446C-B87B-614708D18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2934"/>
              <a:ext cx="655" cy="859"/>
            </a:xfrm>
            <a:custGeom>
              <a:avLst/>
              <a:gdLst>
                <a:gd name="T0" fmla="*/ 468 w 655"/>
                <a:gd name="T1" fmla="*/ 0 h 859"/>
                <a:gd name="T2" fmla="*/ 189 w 655"/>
                <a:gd name="T3" fmla="*/ 133 h 859"/>
                <a:gd name="T4" fmla="*/ 113 w 655"/>
                <a:gd name="T5" fmla="*/ 224 h 859"/>
                <a:gd name="T6" fmla="*/ 76 w 655"/>
                <a:gd name="T7" fmla="*/ 315 h 859"/>
                <a:gd name="T8" fmla="*/ 0 w 655"/>
                <a:gd name="T9" fmla="*/ 859 h 859"/>
                <a:gd name="T10" fmla="*/ 655 w 655"/>
                <a:gd name="T11" fmla="*/ 859 h 859"/>
                <a:gd name="T12" fmla="*/ 468 w 655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859">
                  <a:moveTo>
                    <a:pt x="468" y="0"/>
                  </a:moveTo>
                  <a:lnTo>
                    <a:pt x="189" y="133"/>
                  </a:lnTo>
                  <a:lnTo>
                    <a:pt x="113" y="224"/>
                  </a:lnTo>
                  <a:lnTo>
                    <a:pt x="76" y="315"/>
                  </a:lnTo>
                  <a:lnTo>
                    <a:pt x="0" y="859"/>
                  </a:lnTo>
                  <a:lnTo>
                    <a:pt x="655" y="859"/>
                  </a:lnTo>
                  <a:lnTo>
                    <a:pt x="468" y="0"/>
                  </a:lnTo>
                  <a:close/>
                </a:path>
              </a:pathLst>
            </a:custGeom>
            <a:gradFill rotWithShape="1">
              <a:gsLst>
                <a:gs pos="0">
                  <a:srgbClr val="CCCC00"/>
                </a:gs>
                <a:gs pos="100000">
                  <a:srgbClr val="CCCC00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2" name="Freeform 218">
              <a:extLst>
                <a:ext uri="{FF2B5EF4-FFF2-40B4-BE49-F238E27FC236}">
                  <a16:creationId xmlns:a16="http://schemas.microsoft.com/office/drawing/2014/main" id="{1C59088F-0AC0-4AF0-B576-58EFB9EDA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2886"/>
              <a:ext cx="544" cy="908"/>
            </a:xfrm>
            <a:custGeom>
              <a:avLst/>
              <a:gdLst>
                <a:gd name="T0" fmla="*/ 363 w 544"/>
                <a:gd name="T1" fmla="*/ 0 h 908"/>
                <a:gd name="T2" fmla="*/ 544 w 544"/>
                <a:gd name="T3" fmla="*/ 908 h 908"/>
                <a:gd name="T4" fmla="*/ 363 w 544"/>
                <a:gd name="T5" fmla="*/ 908 h 908"/>
                <a:gd name="T6" fmla="*/ 136 w 544"/>
                <a:gd name="T7" fmla="*/ 726 h 908"/>
                <a:gd name="T8" fmla="*/ 227 w 544"/>
                <a:gd name="T9" fmla="*/ 499 h 908"/>
                <a:gd name="T10" fmla="*/ 0 w 544"/>
                <a:gd name="T11" fmla="*/ 499 h 908"/>
                <a:gd name="T12" fmla="*/ 181 w 544"/>
                <a:gd name="T13" fmla="*/ 91 h 908"/>
                <a:gd name="T14" fmla="*/ 363 w 544"/>
                <a:gd name="T1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4" h="908">
                  <a:moveTo>
                    <a:pt x="363" y="0"/>
                  </a:moveTo>
                  <a:lnTo>
                    <a:pt x="544" y="908"/>
                  </a:lnTo>
                  <a:lnTo>
                    <a:pt x="363" y="908"/>
                  </a:lnTo>
                  <a:lnTo>
                    <a:pt x="136" y="726"/>
                  </a:lnTo>
                  <a:lnTo>
                    <a:pt x="227" y="499"/>
                  </a:lnTo>
                  <a:lnTo>
                    <a:pt x="0" y="499"/>
                  </a:lnTo>
                  <a:lnTo>
                    <a:pt x="181" y="91"/>
                  </a:lnTo>
                  <a:lnTo>
                    <a:pt x="363" y="0"/>
                  </a:lnTo>
                  <a:close/>
                </a:path>
              </a:pathLst>
            </a:custGeom>
            <a:gradFill rotWithShape="1">
              <a:gsLst>
                <a:gs pos="0">
                  <a:srgbClr val="CCCC00">
                    <a:gamma/>
                    <a:tint val="66667"/>
                    <a:invGamma/>
                  </a:srgbClr>
                </a:gs>
                <a:gs pos="100000">
                  <a:srgbClr val="CC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3" name="Freeform 219">
              <a:extLst>
                <a:ext uri="{FF2B5EF4-FFF2-40B4-BE49-F238E27FC236}">
                  <a16:creationId xmlns:a16="http://schemas.microsoft.com/office/drawing/2014/main" id="{2C78A38F-0081-4374-AC9F-9028A2D4D56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47" y="2934"/>
              <a:ext cx="655" cy="859"/>
            </a:xfrm>
            <a:custGeom>
              <a:avLst/>
              <a:gdLst>
                <a:gd name="T0" fmla="*/ 468 w 655"/>
                <a:gd name="T1" fmla="*/ 0 h 859"/>
                <a:gd name="T2" fmla="*/ 189 w 655"/>
                <a:gd name="T3" fmla="*/ 133 h 859"/>
                <a:gd name="T4" fmla="*/ 113 w 655"/>
                <a:gd name="T5" fmla="*/ 224 h 859"/>
                <a:gd name="T6" fmla="*/ 76 w 655"/>
                <a:gd name="T7" fmla="*/ 315 h 859"/>
                <a:gd name="T8" fmla="*/ 0 w 655"/>
                <a:gd name="T9" fmla="*/ 859 h 859"/>
                <a:gd name="T10" fmla="*/ 655 w 655"/>
                <a:gd name="T11" fmla="*/ 859 h 859"/>
                <a:gd name="T12" fmla="*/ 468 w 655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859">
                  <a:moveTo>
                    <a:pt x="468" y="0"/>
                  </a:moveTo>
                  <a:lnTo>
                    <a:pt x="189" y="133"/>
                  </a:lnTo>
                  <a:lnTo>
                    <a:pt x="113" y="224"/>
                  </a:lnTo>
                  <a:lnTo>
                    <a:pt x="76" y="315"/>
                  </a:lnTo>
                  <a:lnTo>
                    <a:pt x="0" y="859"/>
                  </a:lnTo>
                  <a:lnTo>
                    <a:pt x="655" y="859"/>
                  </a:lnTo>
                  <a:lnTo>
                    <a:pt x="468" y="0"/>
                  </a:lnTo>
                  <a:close/>
                </a:path>
              </a:pathLst>
            </a:custGeom>
            <a:gradFill rotWithShape="1">
              <a:gsLst>
                <a:gs pos="0">
                  <a:srgbClr val="CCCC00"/>
                </a:gs>
                <a:gs pos="100000">
                  <a:srgbClr val="CCCC00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4" name="Freeform 220">
              <a:extLst>
                <a:ext uri="{FF2B5EF4-FFF2-40B4-BE49-F238E27FC236}">
                  <a16:creationId xmlns:a16="http://schemas.microsoft.com/office/drawing/2014/main" id="{820B16FD-B167-49B0-83F3-666E44007B3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22" y="2886"/>
              <a:ext cx="544" cy="908"/>
            </a:xfrm>
            <a:custGeom>
              <a:avLst/>
              <a:gdLst>
                <a:gd name="T0" fmla="*/ 363 w 544"/>
                <a:gd name="T1" fmla="*/ 0 h 908"/>
                <a:gd name="T2" fmla="*/ 544 w 544"/>
                <a:gd name="T3" fmla="*/ 908 h 908"/>
                <a:gd name="T4" fmla="*/ 363 w 544"/>
                <a:gd name="T5" fmla="*/ 908 h 908"/>
                <a:gd name="T6" fmla="*/ 136 w 544"/>
                <a:gd name="T7" fmla="*/ 726 h 908"/>
                <a:gd name="T8" fmla="*/ 227 w 544"/>
                <a:gd name="T9" fmla="*/ 499 h 908"/>
                <a:gd name="T10" fmla="*/ 0 w 544"/>
                <a:gd name="T11" fmla="*/ 499 h 908"/>
                <a:gd name="T12" fmla="*/ 181 w 544"/>
                <a:gd name="T13" fmla="*/ 91 h 908"/>
                <a:gd name="T14" fmla="*/ 363 w 544"/>
                <a:gd name="T1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4" h="908">
                  <a:moveTo>
                    <a:pt x="363" y="0"/>
                  </a:moveTo>
                  <a:lnTo>
                    <a:pt x="544" y="908"/>
                  </a:lnTo>
                  <a:lnTo>
                    <a:pt x="363" y="908"/>
                  </a:lnTo>
                  <a:lnTo>
                    <a:pt x="136" y="726"/>
                  </a:lnTo>
                  <a:lnTo>
                    <a:pt x="227" y="499"/>
                  </a:lnTo>
                  <a:lnTo>
                    <a:pt x="0" y="499"/>
                  </a:lnTo>
                  <a:lnTo>
                    <a:pt x="181" y="91"/>
                  </a:lnTo>
                  <a:lnTo>
                    <a:pt x="363" y="0"/>
                  </a:lnTo>
                  <a:close/>
                </a:path>
              </a:pathLst>
            </a:custGeom>
            <a:gradFill rotWithShape="1">
              <a:gsLst>
                <a:gs pos="0">
                  <a:srgbClr val="CCCC00">
                    <a:gamma/>
                    <a:tint val="66667"/>
                    <a:invGamma/>
                  </a:srgbClr>
                </a:gs>
                <a:gs pos="100000">
                  <a:srgbClr val="CC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485" name="AutoShape 221">
              <a:extLst>
                <a:ext uri="{FF2B5EF4-FFF2-40B4-BE49-F238E27FC236}">
                  <a16:creationId xmlns:a16="http://schemas.microsoft.com/office/drawing/2014/main" id="{36288D9C-3148-4913-9189-3C7BBFB721C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873" y="1956"/>
              <a:ext cx="45" cy="363"/>
            </a:xfrm>
            <a:prstGeom prst="moon">
              <a:avLst>
                <a:gd name="adj" fmla="val 2867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86" name="AutoShape 222">
              <a:extLst>
                <a:ext uri="{FF2B5EF4-FFF2-40B4-BE49-F238E27FC236}">
                  <a16:creationId xmlns:a16="http://schemas.microsoft.com/office/drawing/2014/main" id="{4DC99D7A-C35E-45C1-AAC6-8809F6712D5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26" y="1956"/>
              <a:ext cx="45" cy="363"/>
            </a:xfrm>
            <a:prstGeom prst="moon">
              <a:avLst>
                <a:gd name="adj" fmla="val 2867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87" name="Oval 223">
              <a:extLst>
                <a:ext uri="{FF2B5EF4-FFF2-40B4-BE49-F238E27FC236}">
                  <a16:creationId xmlns:a16="http://schemas.microsoft.com/office/drawing/2014/main" id="{9858FEF7-218E-4618-92E9-0B7F2FC0CF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433"/>
              <a:ext cx="272" cy="136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88" name="Oval 224">
              <a:extLst>
                <a:ext uri="{FF2B5EF4-FFF2-40B4-BE49-F238E27FC236}">
                  <a16:creationId xmlns:a16="http://schemas.microsoft.com/office/drawing/2014/main" id="{9DA487A4-7EF2-4AC6-8718-825FB91D24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2433"/>
              <a:ext cx="272" cy="136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1489" name="Group 225">
              <a:extLst>
                <a:ext uri="{FF2B5EF4-FFF2-40B4-BE49-F238E27FC236}">
                  <a16:creationId xmlns:a16="http://schemas.microsoft.com/office/drawing/2014/main" id="{C178A7CE-836E-4EA6-8055-A6D6D27CF9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1752"/>
              <a:ext cx="181" cy="318"/>
              <a:chOff x="1215" y="2931"/>
              <a:chExt cx="386" cy="318"/>
            </a:xfrm>
          </p:grpSpPr>
          <p:sp>
            <p:nvSpPr>
              <p:cNvPr id="11490" name="AutoShape 226">
                <a:extLst>
                  <a:ext uri="{FF2B5EF4-FFF2-40B4-BE49-F238E27FC236}">
                    <a16:creationId xmlns:a16="http://schemas.microsoft.com/office/drawing/2014/main" id="{C59AF262-ECAE-4C80-AB52-7082BBDDE0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215" y="2931"/>
                <a:ext cx="159" cy="318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91" name="AutoShape 227">
                <a:extLst>
                  <a:ext uri="{FF2B5EF4-FFF2-40B4-BE49-F238E27FC236}">
                    <a16:creationId xmlns:a16="http://schemas.microsoft.com/office/drawing/2014/main" id="{D63C332F-F3DC-49F5-9C2C-52E8B51ACB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800000" flipH="1">
                <a:off x="1442" y="2931"/>
                <a:ext cx="159" cy="318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1492" name="Group 228">
              <a:extLst>
                <a:ext uri="{FF2B5EF4-FFF2-40B4-BE49-F238E27FC236}">
                  <a16:creationId xmlns:a16="http://schemas.microsoft.com/office/drawing/2014/main" id="{92A5280E-7F37-46FD-9978-4FB7E74353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5" y="1752"/>
              <a:ext cx="454" cy="318"/>
              <a:chOff x="1215" y="2931"/>
              <a:chExt cx="386" cy="318"/>
            </a:xfrm>
          </p:grpSpPr>
          <p:sp>
            <p:nvSpPr>
              <p:cNvPr id="11493" name="AutoShape 229">
                <a:extLst>
                  <a:ext uri="{FF2B5EF4-FFF2-40B4-BE49-F238E27FC236}">
                    <a16:creationId xmlns:a16="http://schemas.microsoft.com/office/drawing/2014/main" id="{89D14B18-3AB5-43A0-97BB-11C2038F1B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215" y="2931"/>
                <a:ext cx="159" cy="318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94" name="AutoShape 230">
                <a:extLst>
                  <a:ext uri="{FF2B5EF4-FFF2-40B4-BE49-F238E27FC236}">
                    <a16:creationId xmlns:a16="http://schemas.microsoft.com/office/drawing/2014/main" id="{01D61B38-721C-434D-8BCF-634B651346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800000" flipH="1">
                <a:off x="1442" y="2931"/>
                <a:ext cx="159" cy="318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1495" name="AutoShape 231">
              <a:extLst>
                <a:ext uri="{FF2B5EF4-FFF2-40B4-BE49-F238E27FC236}">
                  <a16:creationId xmlns:a16="http://schemas.microsoft.com/office/drawing/2014/main" id="{8CD7F42E-096A-44FD-BF66-D48A136DB4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614"/>
              <a:ext cx="45" cy="181"/>
            </a:xfrm>
            <a:prstGeom prst="triangle">
              <a:avLst>
                <a:gd name="adj" fmla="val 50000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96" name="AutoShape 232">
              <a:extLst>
                <a:ext uri="{FF2B5EF4-FFF2-40B4-BE49-F238E27FC236}">
                  <a16:creationId xmlns:a16="http://schemas.microsoft.com/office/drawing/2014/main" id="{711A5596-BE29-4364-BD8F-396B998920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2614"/>
              <a:ext cx="45" cy="181"/>
            </a:xfrm>
            <a:prstGeom prst="triangle">
              <a:avLst>
                <a:gd name="adj" fmla="val 50000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97" name="AutoShape 233">
              <a:extLst>
                <a:ext uri="{FF2B5EF4-FFF2-40B4-BE49-F238E27FC236}">
                  <a16:creationId xmlns:a16="http://schemas.microsoft.com/office/drawing/2014/main" id="{E143CE67-9F27-4AE5-A4C5-113BE3D9C3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9" y="2296"/>
              <a:ext cx="181" cy="181"/>
            </a:xfrm>
            <a:custGeom>
              <a:avLst/>
              <a:gdLst>
                <a:gd name="G0" fmla="+- 8294 0 0"/>
                <a:gd name="G1" fmla="+- 11769316 0 0"/>
                <a:gd name="G2" fmla="+- 0 0 11769316"/>
                <a:gd name="T0" fmla="*/ 0 256 1"/>
                <a:gd name="T1" fmla="*/ 180 256 1"/>
                <a:gd name="G3" fmla="+- 11769316 T0 T1"/>
                <a:gd name="T2" fmla="*/ 0 256 1"/>
                <a:gd name="T3" fmla="*/ 90 256 1"/>
                <a:gd name="G4" fmla="+- 11769316 T2 T3"/>
                <a:gd name="G5" fmla="*/ G4 2 1"/>
                <a:gd name="T4" fmla="*/ 90 256 1"/>
                <a:gd name="T5" fmla="*/ 0 256 1"/>
                <a:gd name="G6" fmla="+- 11769316 T4 T5"/>
                <a:gd name="G7" fmla="*/ G6 2 1"/>
                <a:gd name="G8" fmla="abs 11769316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294"/>
                <a:gd name="G18" fmla="*/ 8294 1 2"/>
                <a:gd name="G19" fmla="+- G18 5400 0"/>
                <a:gd name="G20" fmla="cos G19 11769316"/>
                <a:gd name="G21" fmla="sin G19 11769316"/>
                <a:gd name="G22" fmla="+- G20 10800 0"/>
                <a:gd name="G23" fmla="+- G21 10800 0"/>
                <a:gd name="G24" fmla="+- 10800 0 G20"/>
                <a:gd name="G25" fmla="+- 8294 10800 0"/>
                <a:gd name="G26" fmla="?: G9 G17 G25"/>
                <a:gd name="G27" fmla="?: G9 0 21600"/>
                <a:gd name="G28" fmla="cos 10800 11769316"/>
                <a:gd name="G29" fmla="sin 10800 11769316"/>
                <a:gd name="G30" fmla="sin 8294 11769316"/>
                <a:gd name="G31" fmla="+- G28 10800 0"/>
                <a:gd name="G32" fmla="+- G29 10800 0"/>
                <a:gd name="G33" fmla="+- G30 10800 0"/>
                <a:gd name="G34" fmla="?: G4 0 G31"/>
                <a:gd name="G35" fmla="?: 11769316 G34 0"/>
                <a:gd name="G36" fmla="?: G6 G35 G31"/>
                <a:gd name="G37" fmla="+- 21600 0 G36"/>
                <a:gd name="G38" fmla="?: G4 0 G33"/>
                <a:gd name="G39" fmla="?: 11769316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253 w 21600"/>
                <a:gd name="T15" fmla="*/ 10869 h 21600"/>
                <a:gd name="T16" fmla="*/ 10800 w 21600"/>
                <a:gd name="T17" fmla="*/ 2506 h 21600"/>
                <a:gd name="T18" fmla="*/ 20347 w 21600"/>
                <a:gd name="T19" fmla="*/ 10869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506" y="10860"/>
                  </a:moveTo>
                  <a:cubicBezTo>
                    <a:pt x="2506" y="10840"/>
                    <a:pt x="2506" y="10820"/>
                    <a:pt x="2506" y="10800"/>
                  </a:cubicBezTo>
                  <a:cubicBezTo>
                    <a:pt x="2506" y="6219"/>
                    <a:pt x="6219" y="2506"/>
                    <a:pt x="10800" y="2506"/>
                  </a:cubicBezTo>
                  <a:cubicBezTo>
                    <a:pt x="15380" y="2506"/>
                    <a:pt x="19094" y="6219"/>
                    <a:pt x="19094" y="10800"/>
                  </a:cubicBezTo>
                  <a:cubicBezTo>
                    <a:pt x="19094" y="10820"/>
                    <a:pt x="19093" y="10840"/>
                    <a:pt x="19093" y="10860"/>
                  </a:cubicBezTo>
                  <a:lnTo>
                    <a:pt x="21599" y="10878"/>
                  </a:lnTo>
                  <a:cubicBezTo>
                    <a:pt x="21599" y="10852"/>
                    <a:pt x="21600" y="10826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0826"/>
                    <a:pt x="0" y="10852"/>
                    <a:pt x="0" y="1087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98" name="AutoShape 234">
              <a:extLst>
                <a:ext uri="{FF2B5EF4-FFF2-40B4-BE49-F238E27FC236}">
                  <a16:creationId xmlns:a16="http://schemas.microsoft.com/office/drawing/2014/main" id="{95ACDEDE-38A3-4245-8308-7E230B2909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2296"/>
              <a:ext cx="181" cy="181"/>
            </a:xfrm>
            <a:custGeom>
              <a:avLst/>
              <a:gdLst>
                <a:gd name="G0" fmla="+- 8294 0 0"/>
                <a:gd name="G1" fmla="+- 11769316 0 0"/>
                <a:gd name="G2" fmla="+- 0 0 11769316"/>
                <a:gd name="T0" fmla="*/ 0 256 1"/>
                <a:gd name="T1" fmla="*/ 180 256 1"/>
                <a:gd name="G3" fmla="+- 11769316 T0 T1"/>
                <a:gd name="T2" fmla="*/ 0 256 1"/>
                <a:gd name="T3" fmla="*/ 90 256 1"/>
                <a:gd name="G4" fmla="+- 11769316 T2 T3"/>
                <a:gd name="G5" fmla="*/ G4 2 1"/>
                <a:gd name="T4" fmla="*/ 90 256 1"/>
                <a:gd name="T5" fmla="*/ 0 256 1"/>
                <a:gd name="G6" fmla="+- 11769316 T4 T5"/>
                <a:gd name="G7" fmla="*/ G6 2 1"/>
                <a:gd name="G8" fmla="abs 11769316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294"/>
                <a:gd name="G18" fmla="*/ 8294 1 2"/>
                <a:gd name="G19" fmla="+- G18 5400 0"/>
                <a:gd name="G20" fmla="cos G19 11769316"/>
                <a:gd name="G21" fmla="sin G19 11769316"/>
                <a:gd name="G22" fmla="+- G20 10800 0"/>
                <a:gd name="G23" fmla="+- G21 10800 0"/>
                <a:gd name="G24" fmla="+- 10800 0 G20"/>
                <a:gd name="G25" fmla="+- 8294 10800 0"/>
                <a:gd name="G26" fmla="?: G9 G17 G25"/>
                <a:gd name="G27" fmla="?: G9 0 21600"/>
                <a:gd name="G28" fmla="cos 10800 11769316"/>
                <a:gd name="G29" fmla="sin 10800 11769316"/>
                <a:gd name="G30" fmla="sin 8294 11769316"/>
                <a:gd name="G31" fmla="+- G28 10800 0"/>
                <a:gd name="G32" fmla="+- G29 10800 0"/>
                <a:gd name="G33" fmla="+- G30 10800 0"/>
                <a:gd name="G34" fmla="?: G4 0 G31"/>
                <a:gd name="G35" fmla="?: 11769316 G34 0"/>
                <a:gd name="G36" fmla="?: G6 G35 G31"/>
                <a:gd name="G37" fmla="+- 21600 0 G36"/>
                <a:gd name="G38" fmla="?: G4 0 G33"/>
                <a:gd name="G39" fmla="?: 11769316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253 w 21600"/>
                <a:gd name="T15" fmla="*/ 10869 h 21600"/>
                <a:gd name="T16" fmla="*/ 10800 w 21600"/>
                <a:gd name="T17" fmla="*/ 2506 h 21600"/>
                <a:gd name="T18" fmla="*/ 20347 w 21600"/>
                <a:gd name="T19" fmla="*/ 10869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506" y="10860"/>
                  </a:moveTo>
                  <a:cubicBezTo>
                    <a:pt x="2506" y="10840"/>
                    <a:pt x="2506" y="10820"/>
                    <a:pt x="2506" y="10800"/>
                  </a:cubicBezTo>
                  <a:cubicBezTo>
                    <a:pt x="2506" y="6219"/>
                    <a:pt x="6219" y="2506"/>
                    <a:pt x="10800" y="2506"/>
                  </a:cubicBezTo>
                  <a:cubicBezTo>
                    <a:pt x="15380" y="2506"/>
                    <a:pt x="19094" y="6219"/>
                    <a:pt x="19094" y="10800"/>
                  </a:cubicBezTo>
                  <a:cubicBezTo>
                    <a:pt x="19094" y="10820"/>
                    <a:pt x="19093" y="10840"/>
                    <a:pt x="19093" y="10860"/>
                  </a:cubicBezTo>
                  <a:lnTo>
                    <a:pt x="21599" y="10878"/>
                  </a:lnTo>
                  <a:cubicBezTo>
                    <a:pt x="21599" y="10852"/>
                    <a:pt x="21600" y="10826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0826"/>
                    <a:pt x="0" y="10852"/>
                    <a:pt x="0" y="1087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1499" name="Text Box 235">
            <a:extLst>
              <a:ext uri="{FF2B5EF4-FFF2-40B4-BE49-F238E27FC236}">
                <a16:creationId xmlns:a16="http://schemas.microsoft.com/office/drawing/2014/main" id="{F4B87D35-ADC3-4F08-BD98-3C41E3DA19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088" y="501650"/>
            <a:ext cx="62801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3200" b="1">
                <a:latin typeface="メイリオ" panose="020B0604030504040204" pitchFamily="50" charset="-128"/>
                <a:ea typeface="メイリオ" panose="020B0604030504040204" pitchFamily="50" charset="-128"/>
              </a:rPr>
              <a:t>平成</a:t>
            </a:r>
            <a:r>
              <a:rPr lang="en-US" altLang="ja-JP" sz="3200" b="1">
                <a:latin typeface="メイリオ" panose="020B0604030504040204" pitchFamily="50" charset="-128"/>
                <a:ea typeface="メイリオ" panose="020B0604030504040204" pitchFamily="50" charset="-128"/>
              </a:rPr>
              <a:t>24</a:t>
            </a:r>
            <a:r>
              <a:rPr lang="ja-JP" altLang="en-US" sz="3200" b="1">
                <a:latin typeface="メイリオ" panose="020B0604030504040204" pitchFamily="50" charset="-128"/>
                <a:ea typeface="メイリオ" panose="020B0604030504040204" pitchFamily="50" charset="-128"/>
              </a:rPr>
              <a:t>年度</a:t>
            </a:r>
          </a:p>
          <a:p>
            <a:pPr algn="ctr"/>
            <a:r>
              <a:rPr lang="ja-JP" altLang="en-US" sz="3200" b="1">
                <a:latin typeface="メイリオ" panose="020B0604030504040204" pitchFamily="50" charset="-128"/>
                <a:ea typeface="メイリオ" panose="020B0604030504040204" pitchFamily="50" charset="-128"/>
              </a:rPr>
              <a:t>○○○課　みんなのマニフェスト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>
            <a:extLst>
              <a:ext uri="{FF2B5EF4-FFF2-40B4-BE49-F238E27FC236}">
                <a16:creationId xmlns:a16="http://schemas.microsoft.com/office/drawing/2014/main" id="{8A47F8DA-B89B-410F-B3FF-66DA608A71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1857375"/>
            <a:ext cx="5832475" cy="7345363"/>
          </a:xfrm>
          <a:prstGeom prst="roundRect">
            <a:avLst>
              <a:gd name="adj" fmla="val 4653"/>
            </a:avLst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099" name="Text Box 3">
            <a:extLst>
              <a:ext uri="{FF2B5EF4-FFF2-40B4-BE49-F238E27FC236}">
                <a16:creationId xmlns:a16="http://schemas.microsoft.com/office/drawing/2014/main" id="{81400F3E-6229-4BC9-8488-11F4F96671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175" y="2217738"/>
            <a:ext cx="863600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44500" indent="-4445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667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4890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0113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5336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990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4480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905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362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１．</a:t>
            </a:r>
          </a:p>
          <a:p>
            <a:endParaRPr lang="ja-JP" altLang="en-US" sz="28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28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２．</a:t>
            </a:r>
          </a:p>
          <a:p>
            <a:endParaRPr lang="ja-JP" altLang="en-US" sz="28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28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３．</a:t>
            </a:r>
          </a:p>
          <a:p>
            <a:endParaRPr lang="ja-JP" altLang="en-US" sz="28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28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４．</a:t>
            </a:r>
          </a:p>
          <a:p>
            <a:endParaRPr lang="ja-JP" altLang="en-US" sz="28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28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５．</a:t>
            </a:r>
          </a:p>
        </p:txBody>
      </p:sp>
      <p:grpSp>
        <p:nvGrpSpPr>
          <p:cNvPr id="4100" name="Group 4">
            <a:extLst>
              <a:ext uri="{FF2B5EF4-FFF2-40B4-BE49-F238E27FC236}">
                <a16:creationId xmlns:a16="http://schemas.microsoft.com/office/drawing/2014/main" id="{AF1B77CA-6A19-4F47-8004-C24933A80A9F}"/>
              </a:ext>
            </a:extLst>
          </p:cNvPr>
          <p:cNvGrpSpPr>
            <a:grpSpLocks/>
          </p:cNvGrpSpPr>
          <p:nvPr/>
        </p:nvGrpSpPr>
        <p:grpSpPr bwMode="auto">
          <a:xfrm>
            <a:off x="4076700" y="1138238"/>
            <a:ext cx="2262188" cy="393700"/>
            <a:chOff x="2432" y="717"/>
            <a:chExt cx="1561" cy="272"/>
          </a:xfrm>
        </p:grpSpPr>
        <p:sp>
          <p:nvSpPr>
            <p:cNvPr id="4101" name="WordArt 5">
              <a:extLst>
                <a:ext uri="{FF2B5EF4-FFF2-40B4-BE49-F238E27FC236}">
                  <a16:creationId xmlns:a16="http://schemas.microsoft.com/office/drawing/2014/main" id="{1F602A34-50DC-4DA1-A919-21EE2CA76A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32" y="717"/>
              <a:ext cx="1561" cy="27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のマニフェスト</a:t>
              </a:r>
            </a:p>
          </p:txBody>
        </p:sp>
        <p:sp>
          <p:nvSpPr>
            <p:cNvPr id="4102" name="WordArt 6">
              <a:extLst>
                <a:ext uri="{FF2B5EF4-FFF2-40B4-BE49-F238E27FC236}">
                  <a16:creationId xmlns:a16="http://schemas.microsoft.com/office/drawing/2014/main" id="{A9109E5E-71D3-49C9-8138-343528AB25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32" y="717"/>
              <a:ext cx="1561" cy="27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C0C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のマニフェスト</a:t>
              </a:r>
            </a:p>
          </p:txBody>
        </p:sp>
      </p:grpSp>
      <p:sp>
        <p:nvSpPr>
          <p:cNvPr id="4103" name="Line 7">
            <a:extLst>
              <a:ext uri="{FF2B5EF4-FFF2-40B4-BE49-F238E27FC236}">
                <a16:creationId xmlns:a16="http://schemas.microsoft.com/office/drawing/2014/main" id="{929DF380-4AEE-43C9-A46A-2BECD4085C6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49275" y="1570038"/>
            <a:ext cx="34559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04" name="WordArt 8">
            <a:extLst>
              <a:ext uri="{FF2B5EF4-FFF2-40B4-BE49-F238E27FC236}">
                <a16:creationId xmlns:a16="http://schemas.microsoft.com/office/drawing/2014/main" id="{63AC63A0-5EB2-4DB4-A570-C3A042D07968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49275" y="488950"/>
            <a:ext cx="2951163" cy="3603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8100">
                <a:solidFill>
                  <a:srgbClr val="333333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3333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平成　　年度 第　期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 descr="網目">
            <a:extLst>
              <a:ext uri="{FF2B5EF4-FFF2-40B4-BE49-F238E27FC236}">
                <a16:creationId xmlns:a16="http://schemas.microsoft.com/office/drawing/2014/main" id="{20C1442D-D062-4381-B8E0-86D7CC3EDA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813" y="415925"/>
            <a:ext cx="6048375" cy="9145588"/>
          </a:xfrm>
          <a:prstGeom prst="rect">
            <a:avLst/>
          </a:prstGeom>
          <a:pattFill prst="weave">
            <a:fgClr>
              <a:srgbClr val="969696"/>
            </a:fgClr>
            <a:bgClr>
              <a:srgbClr val="DDDDDD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3086" name="Group 14">
            <a:extLst>
              <a:ext uri="{FF2B5EF4-FFF2-40B4-BE49-F238E27FC236}">
                <a16:creationId xmlns:a16="http://schemas.microsoft.com/office/drawing/2014/main" id="{F996780E-B691-42B8-B04A-66A3091A3D0A}"/>
              </a:ext>
            </a:extLst>
          </p:cNvPr>
          <p:cNvGrpSpPr>
            <a:grpSpLocks/>
          </p:cNvGrpSpPr>
          <p:nvPr/>
        </p:nvGrpSpPr>
        <p:grpSpPr bwMode="auto">
          <a:xfrm>
            <a:off x="1773238" y="1568450"/>
            <a:ext cx="3313112" cy="431800"/>
            <a:chOff x="799" y="716"/>
            <a:chExt cx="2722" cy="317"/>
          </a:xfrm>
        </p:grpSpPr>
        <p:sp>
          <p:nvSpPr>
            <p:cNvPr id="3079" name="WordArt 7">
              <a:extLst>
                <a:ext uri="{FF2B5EF4-FFF2-40B4-BE49-F238E27FC236}">
                  <a16:creationId xmlns:a16="http://schemas.microsoft.com/office/drawing/2014/main" id="{FF8E0C31-89CA-475E-AB6F-2C924DECCB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99" y="716"/>
              <a:ext cx="2722" cy="31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76200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マニフェスト</a:t>
              </a:r>
            </a:p>
          </p:txBody>
        </p:sp>
        <p:sp>
          <p:nvSpPr>
            <p:cNvPr id="3080" name="WordArt 8">
              <a:extLst>
                <a:ext uri="{FF2B5EF4-FFF2-40B4-BE49-F238E27FC236}">
                  <a16:creationId xmlns:a16="http://schemas.microsoft.com/office/drawing/2014/main" id="{5950B0CA-ECC5-4098-8401-B80EA5F440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99" y="716"/>
              <a:ext cx="2722" cy="31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マニフェスト</a:t>
              </a:r>
            </a:p>
          </p:txBody>
        </p:sp>
      </p:grpSp>
      <p:sp>
        <p:nvSpPr>
          <p:cNvPr id="3081" name="Rectangle 9">
            <a:extLst>
              <a:ext uri="{FF2B5EF4-FFF2-40B4-BE49-F238E27FC236}">
                <a16:creationId xmlns:a16="http://schemas.microsoft.com/office/drawing/2014/main" id="{9BD10BFA-CAC1-4D4E-9F87-F47FE03E1B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2216150"/>
            <a:ext cx="5327650" cy="1222375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>
            <a:outerShdw dist="99190" dir="3011666" algn="ctr" rotWithShape="0">
              <a:schemeClr val="tx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2" name="Rectangle 10">
            <a:extLst>
              <a:ext uri="{FF2B5EF4-FFF2-40B4-BE49-F238E27FC236}">
                <a16:creationId xmlns:a16="http://schemas.microsoft.com/office/drawing/2014/main" id="{A2483E98-FF2E-4AED-8946-831FDF1CA4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3657600"/>
            <a:ext cx="5327650" cy="1222375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>
            <a:outerShdw dist="99190" dir="3011666" algn="ctr" rotWithShape="0">
              <a:schemeClr val="tx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3" name="Rectangle 11">
            <a:extLst>
              <a:ext uri="{FF2B5EF4-FFF2-40B4-BE49-F238E27FC236}">
                <a16:creationId xmlns:a16="http://schemas.microsoft.com/office/drawing/2014/main" id="{3AF45BE9-8EDE-493E-A953-9CD39D62C7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5097463"/>
            <a:ext cx="5327650" cy="1222375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>
            <a:outerShdw dist="99190" dir="3011666" algn="ctr" rotWithShape="0">
              <a:schemeClr val="tx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4" name="Rectangle 12">
            <a:extLst>
              <a:ext uri="{FF2B5EF4-FFF2-40B4-BE49-F238E27FC236}">
                <a16:creationId xmlns:a16="http://schemas.microsoft.com/office/drawing/2014/main" id="{456E1DE0-C9EF-4DEA-8B97-741B6BF207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6537325"/>
            <a:ext cx="5327650" cy="1222375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>
            <a:outerShdw dist="99190" dir="3011666" algn="ctr" rotWithShape="0">
              <a:schemeClr val="tx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5" name="Rectangle 13">
            <a:extLst>
              <a:ext uri="{FF2B5EF4-FFF2-40B4-BE49-F238E27FC236}">
                <a16:creationId xmlns:a16="http://schemas.microsoft.com/office/drawing/2014/main" id="{FBCEFCCE-6FA8-4F9E-892C-BF629D430C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7978775"/>
            <a:ext cx="5327650" cy="1222375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>
            <a:outerShdw dist="99190" dir="3011666" algn="ctr" rotWithShape="0">
              <a:schemeClr val="tx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8" name="Text Box 16">
            <a:extLst>
              <a:ext uri="{FF2B5EF4-FFF2-40B4-BE49-F238E27FC236}">
                <a16:creationId xmlns:a16="http://schemas.microsoft.com/office/drawing/2014/main" id="{5B14AF68-5352-4B7F-B6CE-904E0CB510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1400" y="855663"/>
            <a:ext cx="4908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3600" b="1">
                <a:latin typeface="メイリオ" panose="020B0604030504040204" pitchFamily="50" charset="-128"/>
                <a:ea typeface="メイリオ" panose="020B0604030504040204" pitchFamily="50" charset="-128"/>
              </a:rPr>
              <a:t>営業部　ヤマダ タロウ</a:t>
            </a:r>
          </a:p>
        </p:txBody>
      </p:sp>
      <p:sp>
        <p:nvSpPr>
          <p:cNvPr id="3089" name="Text Box 17">
            <a:extLst>
              <a:ext uri="{FF2B5EF4-FFF2-40B4-BE49-F238E27FC236}">
                <a16:creationId xmlns:a16="http://schemas.microsoft.com/office/drawing/2014/main" id="{2005462F-8699-4FFC-90AE-9187A40C41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13" y="2289175"/>
            <a:ext cx="496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533400" indent="-5334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12461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7684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2907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8130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270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727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41846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641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1.</a:t>
            </a:r>
          </a:p>
        </p:txBody>
      </p:sp>
      <p:sp>
        <p:nvSpPr>
          <p:cNvPr id="3090" name="Text Box 18">
            <a:extLst>
              <a:ext uri="{FF2B5EF4-FFF2-40B4-BE49-F238E27FC236}">
                <a16:creationId xmlns:a16="http://schemas.microsoft.com/office/drawing/2014/main" id="{6AD321D5-A885-43F2-B48E-D5679FC90B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13" y="3729038"/>
            <a:ext cx="496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533400" indent="-5334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12461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7684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2907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8130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270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727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41846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641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2.</a:t>
            </a:r>
          </a:p>
        </p:txBody>
      </p:sp>
      <p:sp>
        <p:nvSpPr>
          <p:cNvPr id="3091" name="Text Box 19">
            <a:extLst>
              <a:ext uri="{FF2B5EF4-FFF2-40B4-BE49-F238E27FC236}">
                <a16:creationId xmlns:a16="http://schemas.microsoft.com/office/drawing/2014/main" id="{F5984690-EE5F-45BA-B815-D4067A0AB2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13" y="5168900"/>
            <a:ext cx="496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533400" indent="-5334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12461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7684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2907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8130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270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727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41846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641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3.</a:t>
            </a:r>
          </a:p>
        </p:txBody>
      </p:sp>
      <p:sp>
        <p:nvSpPr>
          <p:cNvPr id="3092" name="Text Box 20">
            <a:extLst>
              <a:ext uri="{FF2B5EF4-FFF2-40B4-BE49-F238E27FC236}">
                <a16:creationId xmlns:a16="http://schemas.microsoft.com/office/drawing/2014/main" id="{8B673CFE-5BFE-497A-865E-DDAEBAD155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13" y="6608763"/>
            <a:ext cx="496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533400" indent="-5334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12461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7684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2907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8130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270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727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41846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641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4.</a:t>
            </a:r>
          </a:p>
        </p:txBody>
      </p:sp>
      <p:sp>
        <p:nvSpPr>
          <p:cNvPr id="3093" name="Text Box 21">
            <a:extLst>
              <a:ext uri="{FF2B5EF4-FFF2-40B4-BE49-F238E27FC236}">
                <a16:creationId xmlns:a16="http://schemas.microsoft.com/office/drawing/2014/main" id="{F22782DC-D80F-49D8-B400-B58C30609B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13" y="8048625"/>
            <a:ext cx="496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533400" indent="-5334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12461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7684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2907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8130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270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727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41846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641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5.</a:t>
            </a:r>
          </a:p>
        </p:txBody>
      </p:sp>
      <p:sp>
        <p:nvSpPr>
          <p:cNvPr id="3094" name="Text Box 22">
            <a:extLst>
              <a:ext uri="{FF2B5EF4-FFF2-40B4-BE49-F238E27FC236}">
                <a16:creationId xmlns:a16="http://schemas.microsoft.com/office/drawing/2014/main" id="{DBC7247D-A23C-46FA-BB1C-AA3CA1586A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5888" y="2360613"/>
            <a:ext cx="46355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667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4890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0113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5336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990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4480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905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362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紙の無駄遣いをしないことを約束します。</a:t>
            </a:r>
          </a:p>
        </p:txBody>
      </p:sp>
      <p:sp>
        <p:nvSpPr>
          <p:cNvPr id="3095" name="Text Box 23">
            <a:extLst>
              <a:ext uri="{FF2B5EF4-FFF2-40B4-BE49-F238E27FC236}">
                <a16:creationId xmlns:a16="http://schemas.microsoft.com/office/drawing/2014/main" id="{88CB4654-6CA7-4AC6-993B-033C6AD4D3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2875" y="3729038"/>
            <a:ext cx="46355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667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4890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0113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5336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990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4480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905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362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電気の無駄遣いをしないことを約束します。</a:t>
            </a:r>
          </a:p>
        </p:txBody>
      </p:sp>
      <p:sp>
        <p:nvSpPr>
          <p:cNvPr id="3096" name="Text Box 24">
            <a:extLst>
              <a:ext uri="{FF2B5EF4-FFF2-40B4-BE49-F238E27FC236}">
                <a16:creationId xmlns:a16="http://schemas.microsoft.com/office/drawing/2014/main" id="{630650A9-2249-4B04-9029-DA6AE60CF2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1438" y="6681788"/>
            <a:ext cx="46355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667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4890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0113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5336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990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4480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905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362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IT</a:t>
            </a:r>
            <a:r>
              <a:rPr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パスポートの資格を取得することを約束します。</a:t>
            </a:r>
          </a:p>
        </p:txBody>
      </p:sp>
      <p:sp>
        <p:nvSpPr>
          <p:cNvPr id="3097" name="Text Box 25">
            <a:extLst>
              <a:ext uri="{FF2B5EF4-FFF2-40B4-BE49-F238E27FC236}">
                <a16:creationId xmlns:a16="http://schemas.microsoft.com/office/drawing/2014/main" id="{1C160DE4-6656-45E9-AF49-0A104AC21A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1438" y="8121650"/>
            <a:ext cx="46355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667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4890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0113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5336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990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4480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905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362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お客様に大きな声でいらっしゃいませと言うことを約束います。</a:t>
            </a:r>
          </a:p>
        </p:txBody>
      </p:sp>
      <p:sp>
        <p:nvSpPr>
          <p:cNvPr id="3098" name="Text Box 26">
            <a:extLst>
              <a:ext uri="{FF2B5EF4-FFF2-40B4-BE49-F238E27FC236}">
                <a16:creationId xmlns:a16="http://schemas.microsoft.com/office/drawing/2014/main" id="{6997ED98-A75B-45B9-8365-3052875BE3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1438" y="5240338"/>
            <a:ext cx="46355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667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4890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0113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5336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990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4480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905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362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朝礼</a:t>
            </a: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分前に出社することを約束します。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 descr="網目">
            <a:extLst>
              <a:ext uri="{FF2B5EF4-FFF2-40B4-BE49-F238E27FC236}">
                <a16:creationId xmlns:a16="http://schemas.microsoft.com/office/drawing/2014/main" id="{DD5514DC-CA1B-4112-8C40-97835CC233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906000"/>
          </a:xfrm>
          <a:prstGeom prst="rect">
            <a:avLst/>
          </a:prstGeom>
          <a:pattFill prst="weave">
            <a:fgClr>
              <a:srgbClr val="969696"/>
            </a:fgClr>
            <a:bgClr>
              <a:srgbClr val="DDDDDD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5123" name="Group 3">
            <a:extLst>
              <a:ext uri="{FF2B5EF4-FFF2-40B4-BE49-F238E27FC236}">
                <a16:creationId xmlns:a16="http://schemas.microsoft.com/office/drawing/2014/main" id="{D7F9DC0B-505E-492E-B6B6-8EC1BFFCDF03}"/>
              </a:ext>
            </a:extLst>
          </p:cNvPr>
          <p:cNvGrpSpPr>
            <a:grpSpLocks/>
          </p:cNvGrpSpPr>
          <p:nvPr/>
        </p:nvGrpSpPr>
        <p:grpSpPr bwMode="auto">
          <a:xfrm>
            <a:off x="1773238" y="1568450"/>
            <a:ext cx="3313112" cy="431800"/>
            <a:chOff x="799" y="716"/>
            <a:chExt cx="2722" cy="317"/>
          </a:xfrm>
        </p:grpSpPr>
        <p:sp>
          <p:nvSpPr>
            <p:cNvPr id="5124" name="WordArt 4">
              <a:extLst>
                <a:ext uri="{FF2B5EF4-FFF2-40B4-BE49-F238E27FC236}">
                  <a16:creationId xmlns:a16="http://schemas.microsoft.com/office/drawing/2014/main" id="{4434A664-B1FA-499F-BCA0-5C6ACA69D2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99" y="716"/>
              <a:ext cx="2722" cy="317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76200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マニフェスト</a:t>
              </a:r>
            </a:p>
          </p:txBody>
        </p:sp>
        <p:sp>
          <p:nvSpPr>
            <p:cNvPr id="5125" name="WordArt 5">
              <a:extLst>
                <a:ext uri="{FF2B5EF4-FFF2-40B4-BE49-F238E27FC236}">
                  <a16:creationId xmlns:a16="http://schemas.microsoft.com/office/drawing/2014/main" id="{844CA7F9-C654-4E9F-AC7C-8952100836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99" y="716"/>
              <a:ext cx="2722" cy="31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マニフェスト</a:t>
              </a:r>
            </a:p>
          </p:txBody>
        </p:sp>
      </p:grpSp>
      <p:sp>
        <p:nvSpPr>
          <p:cNvPr id="5126" name="Rectangle 6">
            <a:extLst>
              <a:ext uri="{FF2B5EF4-FFF2-40B4-BE49-F238E27FC236}">
                <a16:creationId xmlns:a16="http://schemas.microsoft.com/office/drawing/2014/main" id="{69F278E1-8843-4EDA-9A04-221608D9AD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2216150"/>
            <a:ext cx="5327650" cy="1222375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>
            <a:outerShdw dist="99190" dir="3011666" algn="ctr" rotWithShape="0">
              <a:schemeClr val="tx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F59CA61C-A4C3-446D-90AC-21D8EDAB50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3657600"/>
            <a:ext cx="5327650" cy="1222375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>
            <a:outerShdw dist="99190" dir="3011666" algn="ctr" rotWithShape="0">
              <a:schemeClr val="tx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28" name="Rectangle 8">
            <a:extLst>
              <a:ext uri="{FF2B5EF4-FFF2-40B4-BE49-F238E27FC236}">
                <a16:creationId xmlns:a16="http://schemas.microsoft.com/office/drawing/2014/main" id="{65534976-AD7B-47EF-BB02-D0C5FC12D0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5097463"/>
            <a:ext cx="5327650" cy="1222375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>
            <a:outerShdw dist="99190" dir="3011666" algn="ctr" rotWithShape="0">
              <a:schemeClr val="tx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29" name="Rectangle 9">
            <a:extLst>
              <a:ext uri="{FF2B5EF4-FFF2-40B4-BE49-F238E27FC236}">
                <a16:creationId xmlns:a16="http://schemas.microsoft.com/office/drawing/2014/main" id="{9CAF307A-05DE-492C-BDB5-8271DED1AA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6537325"/>
            <a:ext cx="5327650" cy="1222375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>
            <a:outerShdw dist="99190" dir="3011666" algn="ctr" rotWithShape="0">
              <a:schemeClr val="tx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30" name="Rectangle 10">
            <a:extLst>
              <a:ext uri="{FF2B5EF4-FFF2-40B4-BE49-F238E27FC236}">
                <a16:creationId xmlns:a16="http://schemas.microsoft.com/office/drawing/2014/main" id="{ACE0FD70-B1E4-4320-99C6-37B1960C80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7978775"/>
            <a:ext cx="5327650" cy="1222375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>
            <a:outerShdw dist="99190" dir="3011666" algn="ctr" rotWithShape="0">
              <a:schemeClr val="tx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31" name="Rectangle 11">
            <a:extLst>
              <a:ext uri="{FF2B5EF4-FFF2-40B4-BE49-F238E27FC236}">
                <a16:creationId xmlns:a16="http://schemas.microsoft.com/office/drawing/2014/main" id="{495BBDC6-2287-4C48-B4C8-FD67A6608A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704850"/>
            <a:ext cx="532765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>
            <a:extLst>
              <a:ext uri="{FF2B5EF4-FFF2-40B4-BE49-F238E27FC236}">
                <a16:creationId xmlns:a16="http://schemas.microsoft.com/office/drawing/2014/main" id="{5E2AEF71-07D6-4757-838E-185D20E283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2073275"/>
            <a:ext cx="5327650" cy="1079500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99190" dir="3011666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75" name="Rectangle 7">
            <a:extLst>
              <a:ext uri="{FF2B5EF4-FFF2-40B4-BE49-F238E27FC236}">
                <a16:creationId xmlns:a16="http://schemas.microsoft.com/office/drawing/2014/main" id="{E42D1017-C582-4B3D-BDFB-1D835004AE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3297238"/>
            <a:ext cx="5327650" cy="1077912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99190" dir="3011666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76" name="Rectangle 8">
            <a:extLst>
              <a:ext uri="{FF2B5EF4-FFF2-40B4-BE49-F238E27FC236}">
                <a16:creationId xmlns:a16="http://schemas.microsoft.com/office/drawing/2014/main" id="{186B7E1E-575E-4D11-ABFE-67BD06D241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4521200"/>
            <a:ext cx="5327650" cy="1079500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99190" dir="3011666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80" name="Text Box 12">
            <a:extLst>
              <a:ext uri="{FF2B5EF4-FFF2-40B4-BE49-F238E27FC236}">
                <a16:creationId xmlns:a16="http://schemas.microsoft.com/office/drawing/2014/main" id="{A611C2C5-EA75-4728-85CA-B8F4EEA96C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13" y="2192338"/>
            <a:ext cx="496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533400" indent="-5334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12461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7684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2907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8130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270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727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41846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641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1.</a:t>
            </a:r>
          </a:p>
        </p:txBody>
      </p:sp>
      <p:sp>
        <p:nvSpPr>
          <p:cNvPr id="7181" name="Text Box 13">
            <a:extLst>
              <a:ext uri="{FF2B5EF4-FFF2-40B4-BE49-F238E27FC236}">
                <a16:creationId xmlns:a16="http://schemas.microsoft.com/office/drawing/2014/main" id="{40444DAA-6B45-49B9-8176-7C5ABA7339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13" y="3414713"/>
            <a:ext cx="496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533400" indent="-5334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12461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7684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2907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8130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270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727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41846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641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2.</a:t>
            </a:r>
          </a:p>
        </p:txBody>
      </p:sp>
      <p:sp>
        <p:nvSpPr>
          <p:cNvPr id="7182" name="Text Box 14">
            <a:extLst>
              <a:ext uri="{FF2B5EF4-FFF2-40B4-BE49-F238E27FC236}">
                <a16:creationId xmlns:a16="http://schemas.microsoft.com/office/drawing/2014/main" id="{60E27449-E679-45E5-9704-9B6C5B359F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13" y="4638675"/>
            <a:ext cx="496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533400" indent="-5334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12461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7684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2907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8130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270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727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41846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641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3.</a:t>
            </a:r>
          </a:p>
        </p:txBody>
      </p:sp>
      <p:sp>
        <p:nvSpPr>
          <p:cNvPr id="7185" name="Text Box 17">
            <a:extLst>
              <a:ext uri="{FF2B5EF4-FFF2-40B4-BE49-F238E27FC236}">
                <a16:creationId xmlns:a16="http://schemas.microsoft.com/office/drawing/2014/main" id="{FC68ABBD-EC64-4192-BDB9-0A4B425285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5888" y="2217738"/>
            <a:ext cx="46355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667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4890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0113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5336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990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4480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905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362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売上げ○○千万円を課全員で達成することを約束します。</a:t>
            </a:r>
          </a:p>
        </p:txBody>
      </p:sp>
      <p:sp>
        <p:nvSpPr>
          <p:cNvPr id="7186" name="Text Box 18">
            <a:extLst>
              <a:ext uri="{FF2B5EF4-FFF2-40B4-BE49-F238E27FC236}">
                <a16:creationId xmlns:a16="http://schemas.microsoft.com/office/drawing/2014/main" id="{234F2A21-189F-4D61-954C-E5D8021506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2875" y="3368675"/>
            <a:ext cx="46355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667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4890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0113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5336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990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4480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905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362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新規顧客</a:t>
            </a: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1000</a:t>
            </a:r>
            <a:r>
              <a:rPr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人を課全員で達成することを約束します。</a:t>
            </a:r>
          </a:p>
        </p:txBody>
      </p:sp>
      <p:sp>
        <p:nvSpPr>
          <p:cNvPr id="7189" name="Text Box 21">
            <a:extLst>
              <a:ext uri="{FF2B5EF4-FFF2-40B4-BE49-F238E27FC236}">
                <a16:creationId xmlns:a16="http://schemas.microsoft.com/office/drawing/2014/main" id="{C3056D23-0066-4D47-8FD1-848F56DB3F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1438" y="4664075"/>
            <a:ext cx="46355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667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4890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0113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5336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990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4480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905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362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お客様の満足を第一に考えることを約束します。</a:t>
            </a:r>
          </a:p>
        </p:txBody>
      </p:sp>
      <p:sp>
        <p:nvSpPr>
          <p:cNvPr id="7192" name="WordArt 24">
            <a:extLst>
              <a:ext uri="{FF2B5EF4-FFF2-40B4-BE49-F238E27FC236}">
                <a16:creationId xmlns:a16="http://schemas.microsoft.com/office/drawing/2014/main" id="{7D5C58B7-8869-49C9-8DCC-0C86C99A7C0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765175" y="1065213"/>
            <a:ext cx="5400675" cy="5762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127000">
                  <a:solidFill>
                    <a:srgbClr val="333333"/>
                  </a:solidFill>
                  <a:round/>
                  <a:headEnd/>
                  <a:tailEnd/>
                </a:ln>
                <a:solidFill>
                  <a:srgbClr val="3333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営業一課　マニフェスト</a:t>
            </a:r>
          </a:p>
        </p:txBody>
      </p:sp>
      <p:sp>
        <p:nvSpPr>
          <p:cNvPr id="7193" name="Rectangle 25">
            <a:extLst>
              <a:ext uri="{FF2B5EF4-FFF2-40B4-BE49-F238E27FC236}">
                <a16:creationId xmlns:a16="http://schemas.microsoft.com/office/drawing/2014/main" id="{24531A96-CE48-4FBB-AF88-9F54AF72BF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8264525"/>
            <a:ext cx="5327650" cy="1296988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99190" dir="3011666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94" name="Line 26">
            <a:extLst>
              <a:ext uri="{FF2B5EF4-FFF2-40B4-BE49-F238E27FC236}">
                <a16:creationId xmlns:a16="http://schemas.microsoft.com/office/drawing/2014/main" id="{F81F9506-18A4-4363-9705-038F06ECCAAE}"/>
              </a:ext>
            </a:extLst>
          </p:cNvPr>
          <p:cNvSpPr>
            <a:spLocks noChangeShapeType="1"/>
          </p:cNvSpPr>
          <p:nvPr/>
        </p:nvSpPr>
        <p:spPr bwMode="auto">
          <a:xfrm>
            <a:off x="981075" y="9417050"/>
            <a:ext cx="2303463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198" name="Line 30">
            <a:extLst>
              <a:ext uri="{FF2B5EF4-FFF2-40B4-BE49-F238E27FC236}">
                <a16:creationId xmlns:a16="http://schemas.microsoft.com/office/drawing/2014/main" id="{09E3488B-C1ED-4D1D-AD49-00627208F194}"/>
              </a:ext>
            </a:extLst>
          </p:cNvPr>
          <p:cNvSpPr>
            <a:spLocks noChangeShapeType="1"/>
          </p:cNvSpPr>
          <p:nvPr/>
        </p:nvSpPr>
        <p:spPr bwMode="auto">
          <a:xfrm>
            <a:off x="3573463" y="9417050"/>
            <a:ext cx="2303462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201" name="Text Box 33">
            <a:extLst>
              <a:ext uri="{FF2B5EF4-FFF2-40B4-BE49-F238E27FC236}">
                <a16:creationId xmlns:a16="http://schemas.microsoft.com/office/drawing/2014/main" id="{0F04B20C-2635-489F-AED9-570836E11D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4275" y="415925"/>
            <a:ext cx="4622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3600" b="1">
                <a:latin typeface="メイリオ" panose="020B0604030504040204" pitchFamily="50" charset="-128"/>
                <a:ea typeface="メイリオ" panose="020B0604030504040204" pitchFamily="50" charset="-128"/>
              </a:rPr>
              <a:t>平成</a:t>
            </a:r>
            <a:r>
              <a:rPr lang="en-US" altLang="ja-JP" sz="3600" b="1">
                <a:latin typeface="メイリオ" panose="020B0604030504040204" pitchFamily="50" charset="-128"/>
                <a:ea typeface="メイリオ" panose="020B0604030504040204" pitchFamily="50" charset="-128"/>
              </a:rPr>
              <a:t>24</a:t>
            </a:r>
            <a:r>
              <a:rPr lang="ja-JP" altLang="en-US" sz="3600" b="1">
                <a:latin typeface="メイリオ" panose="020B0604030504040204" pitchFamily="50" charset="-128"/>
                <a:ea typeface="メイリオ" panose="020B0604030504040204" pitchFamily="50" charset="-128"/>
              </a:rPr>
              <a:t>年度　第</a:t>
            </a:r>
            <a:r>
              <a:rPr lang="en-US" altLang="ja-JP" sz="3600" b="1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3600" b="1">
                <a:latin typeface="メイリオ" panose="020B0604030504040204" pitchFamily="50" charset="-128"/>
                <a:ea typeface="メイリオ" panose="020B0604030504040204" pitchFamily="50" charset="-128"/>
              </a:rPr>
              <a:t>期</a:t>
            </a:r>
          </a:p>
        </p:txBody>
      </p:sp>
      <p:sp>
        <p:nvSpPr>
          <p:cNvPr id="7202" name="WordArt 34">
            <a:extLst>
              <a:ext uri="{FF2B5EF4-FFF2-40B4-BE49-F238E27FC236}">
                <a16:creationId xmlns:a16="http://schemas.microsoft.com/office/drawing/2014/main" id="{DAA97577-C11D-4ADE-BF97-5383C897540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765175" y="1065213"/>
            <a:ext cx="5400675" cy="5762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営業一課　マニフェスト</a:t>
            </a:r>
          </a:p>
        </p:txBody>
      </p:sp>
      <p:sp>
        <p:nvSpPr>
          <p:cNvPr id="7203" name="Line 35">
            <a:extLst>
              <a:ext uri="{FF2B5EF4-FFF2-40B4-BE49-F238E27FC236}">
                <a16:creationId xmlns:a16="http://schemas.microsoft.com/office/drawing/2014/main" id="{2ADED830-B952-4527-A583-51BD687C203C}"/>
              </a:ext>
            </a:extLst>
          </p:cNvPr>
          <p:cNvSpPr>
            <a:spLocks noChangeShapeType="1"/>
          </p:cNvSpPr>
          <p:nvPr/>
        </p:nvSpPr>
        <p:spPr bwMode="auto">
          <a:xfrm>
            <a:off x="981075" y="8696325"/>
            <a:ext cx="2303463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204" name="Line 36">
            <a:extLst>
              <a:ext uri="{FF2B5EF4-FFF2-40B4-BE49-F238E27FC236}">
                <a16:creationId xmlns:a16="http://schemas.microsoft.com/office/drawing/2014/main" id="{6B9CB423-3C75-4338-9F6A-6C4B294F89B2}"/>
              </a:ext>
            </a:extLst>
          </p:cNvPr>
          <p:cNvSpPr>
            <a:spLocks noChangeShapeType="1"/>
          </p:cNvSpPr>
          <p:nvPr/>
        </p:nvSpPr>
        <p:spPr bwMode="auto">
          <a:xfrm>
            <a:off x="981075" y="9056688"/>
            <a:ext cx="2303463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206" name="Line 38">
            <a:extLst>
              <a:ext uri="{FF2B5EF4-FFF2-40B4-BE49-F238E27FC236}">
                <a16:creationId xmlns:a16="http://schemas.microsoft.com/office/drawing/2014/main" id="{5548F6C1-62AC-4BB1-9347-058E8EC04CF3}"/>
              </a:ext>
            </a:extLst>
          </p:cNvPr>
          <p:cNvSpPr>
            <a:spLocks noChangeShapeType="1"/>
          </p:cNvSpPr>
          <p:nvPr/>
        </p:nvSpPr>
        <p:spPr bwMode="auto">
          <a:xfrm>
            <a:off x="3573463" y="8696325"/>
            <a:ext cx="2303462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207" name="Line 39">
            <a:extLst>
              <a:ext uri="{FF2B5EF4-FFF2-40B4-BE49-F238E27FC236}">
                <a16:creationId xmlns:a16="http://schemas.microsoft.com/office/drawing/2014/main" id="{122D7709-E8DD-4CAD-8D2C-9FB4FEB7FD06}"/>
              </a:ext>
            </a:extLst>
          </p:cNvPr>
          <p:cNvSpPr>
            <a:spLocks noChangeShapeType="1"/>
          </p:cNvSpPr>
          <p:nvPr/>
        </p:nvSpPr>
        <p:spPr bwMode="auto">
          <a:xfrm>
            <a:off x="3573463" y="9056688"/>
            <a:ext cx="2303462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209" name="Text Box 41">
            <a:extLst>
              <a:ext uri="{FF2B5EF4-FFF2-40B4-BE49-F238E27FC236}">
                <a16:creationId xmlns:a16="http://schemas.microsoft.com/office/drawing/2014/main" id="{AAF774A4-F966-4960-AE4C-E3C7038914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175" y="8313738"/>
            <a:ext cx="37465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500"/>
              <a:t>署名欄</a:t>
            </a:r>
          </a:p>
        </p:txBody>
      </p:sp>
      <p:sp>
        <p:nvSpPr>
          <p:cNvPr id="7210" name="Rectangle 42">
            <a:extLst>
              <a:ext uri="{FF2B5EF4-FFF2-40B4-BE49-F238E27FC236}">
                <a16:creationId xmlns:a16="http://schemas.microsoft.com/office/drawing/2014/main" id="{B9FBA3D8-1591-426C-BD4B-D0510B3CA7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5745163"/>
            <a:ext cx="5327650" cy="1077912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99190" dir="3011666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11" name="Rectangle 43">
            <a:extLst>
              <a:ext uri="{FF2B5EF4-FFF2-40B4-BE49-F238E27FC236}">
                <a16:creationId xmlns:a16="http://schemas.microsoft.com/office/drawing/2014/main" id="{BDF25195-140B-4327-98DC-2C7BCD2FF3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6969125"/>
            <a:ext cx="5327650" cy="1079500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99190" dir="3011666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12" name="Text Box 44">
            <a:extLst>
              <a:ext uri="{FF2B5EF4-FFF2-40B4-BE49-F238E27FC236}">
                <a16:creationId xmlns:a16="http://schemas.microsoft.com/office/drawing/2014/main" id="{AE66EA7C-A327-4720-A93F-E3BE2EF6D7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13" y="5862638"/>
            <a:ext cx="496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533400" indent="-5334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12461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7684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2907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8130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270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727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41846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641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4.</a:t>
            </a:r>
          </a:p>
        </p:txBody>
      </p:sp>
      <p:sp>
        <p:nvSpPr>
          <p:cNvPr id="7213" name="Text Box 45">
            <a:extLst>
              <a:ext uri="{FF2B5EF4-FFF2-40B4-BE49-F238E27FC236}">
                <a16:creationId xmlns:a16="http://schemas.microsoft.com/office/drawing/2014/main" id="{ADCDB04A-DAD7-4DAD-B443-D284E0A5A9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13" y="7086600"/>
            <a:ext cx="496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533400" indent="-5334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12461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7684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2907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8130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270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727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41846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641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5.</a:t>
            </a:r>
          </a:p>
        </p:txBody>
      </p:sp>
      <p:sp>
        <p:nvSpPr>
          <p:cNvPr id="7214" name="Text Box 46">
            <a:extLst>
              <a:ext uri="{FF2B5EF4-FFF2-40B4-BE49-F238E27FC236}">
                <a16:creationId xmlns:a16="http://schemas.microsoft.com/office/drawing/2014/main" id="{EC9899A2-7B37-4CF4-A3D9-09C98C4AEA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2875" y="5816600"/>
            <a:ext cx="46355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667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4890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0113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5336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990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4480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905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362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笑顔を絶やさないことを課全員で約束します。</a:t>
            </a:r>
          </a:p>
        </p:txBody>
      </p:sp>
      <p:sp>
        <p:nvSpPr>
          <p:cNvPr id="7215" name="Text Box 47">
            <a:extLst>
              <a:ext uri="{FF2B5EF4-FFF2-40B4-BE49-F238E27FC236}">
                <a16:creationId xmlns:a16="http://schemas.microsoft.com/office/drawing/2014/main" id="{7E644360-3355-4EE8-A46D-2FF013A97F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1438" y="7112000"/>
            <a:ext cx="46355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667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4890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0113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5336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990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4480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905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362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経費を前年比</a:t>
            </a: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90</a:t>
            </a:r>
            <a:r>
              <a:rPr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％を達成することを課全員で約束します。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657D373F-DD5B-4582-AB5F-74F661CE33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2073275"/>
            <a:ext cx="5327650" cy="1079500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99190" dir="3011666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64A9EFDD-876B-46A8-8FD6-F826528DF8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3297238"/>
            <a:ext cx="5327650" cy="1077912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99190" dir="3011666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6EB48226-7EF0-4544-98D8-0B92C11C89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4521200"/>
            <a:ext cx="5327650" cy="1079500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99190" dir="3011666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45" name="Text Box 5">
            <a:extLst>
              <a:ext uri="{FF2B5EF4-FFF2-40B4-BE49-F238E27FC236}">
                <a16:creationId xmlns:a16="http://schemas.microsoft.com/office/drawing/2014/main" id="{6FB59CC9-6654-4D80-9F1D-58108C1F20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13" y="2192338"/>
            <a:ext cx="496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533400" indent="-5334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12461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7684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2907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8130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270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727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41846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641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1.</a:t>
            </a:r>
          </a:p>
        </p:txBody>
      </p:sp>
      <p:sp>
        <p:nvSpPr>
          <p:cNvPr id="10246" name="Text Box 6">
            <a:extLst>
              <a:ext uri="{FF2B5EF4-FFF2-40B4-BE49-F238E27FC236}">
                <a16:creationId xmlns:a16="http://schemas.microsoft.com/office/drawing/2014/main" id="{4D8EC863-D384-4B7D-A1DB-6243AE8831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13" y="3414713"/>
            <a:ext cx="496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533400" indent="-5334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12461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7684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2907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8130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270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727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41846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641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2.</a:t>
            </a:r>
          </a:p>
        </p:txBody>
      </p:sp>
      <p:sp>
        <p:nvSpPr>
          <p:cNvPr id="10247" name="Text Box 7">
            <a:extLst>
              <a:ext uri="{FF2B5EF4-FFF2-40B4-BE49-F238E27FC236}">
                <a16:creationId xmlns:a16="http://schemas.microsoft.com/office/drawing/2014/main" id="{EBC1B40A-0F9D-40FA-A474-42A7EE0BF6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13" y="4638675"/>
            <a:ext cx="496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533400" indent="-5334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12461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7684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2907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8130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270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727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41846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641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3.</a:t>
            </a:r>
          </a:p>
        </p:txBody>
      </p:sp>
      <p:sp>
        <p:nvSpPr>
          <p:cNvPr id="10252" name="Rectangle 12">
            <a:extLst>
              <a:ext uri="{FF2B5EF4-FFF2-40B4-BE49-F238E27FC236}">
                <a16:creationId xmlns:a16="http://schemas.microsoft.com/office/drawing/2014/main" id="{1AABCD1F-7F69-4FE7-AC1F-373FB7E3FF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8264525"/>
            <a:ext cx="5327650" cy="1296988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99190" dir="3011666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53" name="Line 13">
            <a:extLst>
              <a:ext uri="{FF2B5EF4-FFF2-40B4-BE49-F238E27FC236}">
                <a16:creationId xmlns:a16="http://schemas.microsoft.com/office/drawing/2014/main" id="{94F233BB-15B4-42BC-8AAB-9E204820473D}"/>
              </a:ext>
            </a:extLst>
          </p:cNvPr>
          <p:cNvSpPr>
            <a:spLocks noChangeShapeType="1"/>
          </p:cNvSpPr>
          <p:nvPr/>
        </p:nvSpPr>
        <p:spPr bwMode="auto">
          <a:xfrm>
            <a:off x="981075" y="9417050"/>
            <a:ext cx="2303463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254" name="Line 14">
            <a:extLst>
              <a:ext uri="{FF2B5EF4-FFF2-40B4-BE49-F238E27FC236}">
                <a16:creationId xmlns:a16="http://schemas.microsoft.com/office/drawing/2014/main" id="{971A2E99-CD36-4C20-BB89-04BA35A6D656}"/>
              </a:ext>
            </a:extLst>
          </p:cNvPr>
          <p:cNvSpPr>
            <a:spLocks noChangeShapeType="1"/>
          </p:cNvSpPr>
          <p:nvPr/>
        </p:nvSpPr>
        <p:spPr bwMode="auto">
          <a:xfrm>
            <a:off x="3573463" y="9417050"/>
            <a:ext cx="2303462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257" name="Line 17">
            <a:extLst>
              <a:ext uri="{FF2B5EF4-FFF2-40B4-BE49-F238E27FC236}">
                <a16:creationId xmlns:a16="http://schemas.microsoft.com/office/drawing/2014/main" id="{FC1E4D2A-EEB4-45B2-AEAD-89C6AB0936B5}"/>
              </a:ext>
            </a:extLst>
          </p:cNvPr>
          <p:cNvSpPr>
            <a:spLocks noChangeShapeType="1"/>
          </p:cNvSpPr>
          <p:nvPr/>
        </p:nvSpPr>
        <p:spPr bwMode="auto">
          <a:xfrm>
            <a:off x="981075" y="8696325"/>
            <a:ext cx="2303463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258" name="Line 18">
            <a:extLst>
              <a:ext uri="{FF2B5EF4-FFF2-40B4-BE49-F238E27FC236}">
                <a16:creationId xmlns:a16="http://schemas.microsoft.com/office/drawing/2014/main" id="{EAA106F0-54A1-4A03-8EC3-260E50AB6BC1}"/>
              </a:ext>
            </a:extLst>
          </p:cNvPr>
          <p:cNvSpPr>
            <a:spLocks noChangeShapeType="1"/>
          </p:cNvSpPr>
          <p:nvPr/>
        </p:nvSpPr>
        <p:spPr bwMode="auto">
          <a:xfrm>
            <a:off x="981075" y="9056688"/>
            <a:ext cx="2303463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259" name="Line 19">
            <a:extLst>
              <a:ext uri="{FF2B5EF4-FFF2-40B4-BE49-F238E27FC236}">
                <a16:creationId xmlns:a16="http://schemas.microsoft.com/office/drawing/2014/main" id="{E30B77AF-E47F-40B4-9FC3-16B932DA5660}"/>
              </a:ext>
            </a:extLst>
          </p:cNvPr>
          <p:cNvSpPr>
            <a:spLocks noChangeShapeType="1"/>
          </p:cNvSpPr>
          <p:nvPr/>
        </p:nvSpPr>
        <p:spPr bwMode="auto">
          <a:xfrm>
            <a:off x="3573463" y="8696325"/>
            <a:ext cx="2303462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260" name="Line 20">
            <a:extLst>
              <a:ext uri="{FF2B5EF4-FFF2-40B4-BE49-F238E27FC236}">
                <a16:creationId xmlns:a16="http://schemas.microsoft.com/office/drawing/2014/main" id="{F4381B3F-E973-4185-9CE4-5A279392F87E}"/>
              </a:ext>
            </a:extLst>
          </p:cNvPr>
          <p:cNvSpPr>
            <a:spLocks noChangeShapeType="1"/>
          </p:cNvSpPr>
          <p:nvPr/>
        </p:nvSpPr>
        <p:spPr bwMode="auto">
          <a:xfrm>
            <a:off x="3573463" y="9056688"/>
            <a:ext cx="2303462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261" name="Text Box 21">
            <a:extLst>
              <a:ext uri="{FF2B5EF4-FFF2-40B4-BE49-F238E27FC236}">
                <a16:creationId xmlns:a16="http://schemas.microsoft.com/office/drawing/2014/main" id="{31979D97-47CA-4542-B67E-9586614A3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175" y="8313738"/>
            <a:ext cx="37465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500"/>
              <a:t>署名欄</a:t>
            </a:r>
          </a:p>
        </p:txBody>
      </p:sp>
      <p:sp>
        <p:nvSpPr>
          <p:cNvPr id="10262" name="Rectangle 22">
            <a:extLst>
              <a:ext uri="{FF2B5EF4-FFF2-40B4-BE49-F238E27FC236}">
                <a16:creationId xmlns:a16="http://schemas.microsoft.com/office/drawing/2014/main" id="{ABACD301-A2A5-4FBC-8F66-2D270582E5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5745163"/>
            <a:ext cx="5327650" cy="1077912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99190" dir="3011666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63" name="Rectangle 23">
            <a:extLst>
              <a:ext uri="{FF2B5EF4-FFF2-40B4-BE49-F238E27FC236}">
                <a16:creationId xmlns:a16="http://schemas.microsoft.com/office/drawing/2014/main" id="{BAAC2D9B-B491-4042-A0C0-0C5BCD864C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6969125"/>
            <a:ext cx="5327650" cy="1079500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99190" dir="3011666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64" name="Text Box 24">
            <a:extLst>
              <a:ext uri="{FF2B5EF4-FFF2-40B4-BE49-F238E27FC236}">
                <a16:creationId xmlns:a16="http://schemas.microsoft.com/office/drawing/2014/main" id="{C9135301-B520-4FBA-8856-F9AF52F041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13" y="5862638"/>
            <a:ext cx="496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533400" indent="-5334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12461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7684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2907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8130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270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727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41846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641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4.</a:t>
            </a:r>
          </a:p>
        </p:txBody>
      </p:sp>
      <p:sp>
        <p:nvSpPr>
          <p:cNvPr id="10265" name="Text Box 25">
            <a:extLst>
              <a:ext uri="{FF2B5EF4-FFF2-40B4-BE49-F238E27FC236}">
                <a16:creationId xmlns:a16="http://schemas.microsoft.com/office/drawing/2014/main" id="{30995E37-6A4E-44BC-8B6B-6E2DD06A5A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13" y="7086600"/>
            <a:ext cx="496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533400" indent="-5334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12461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7684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2907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8130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270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727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41846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641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5.</a:t>
            </a:r>
          </a:p>
        </p:txBody>
      </p:sp>
      <p:sp>
        <p:nvSpPr>
          <p:cNvPr id="10268" name="WordArt 28">
            <a:extLst>
              <a:ext uri="{FF2B5EF4-FFF2-40B4-BE49-F238E27FC236}">
                <a16:creationId xmlns:a16="http://schemas.microsoft.com/office/drawing/2014/main" id="{8B415509-39E0-445E-B445-BA274D2CCAF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765175" y="1209675"/>
            <a:ext cx="5400675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127000">
                  <a:solidFill>
                    <a:srgbClr val="333333"/>
                  </a:solidFill>
                  <a:round/>
                  <a:headEnd/>
                  <a:tailEnd/>
                </a:ln>
                <a:solidFill>
                  <a:srgbClr val="3333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マニフェスト</a:t>
            </a:r>
          </a:p>
        </p:txBody>
      </p:sp>
      <p:sp>
        <p:nvSpPr>
          <p:cNvPr id="10269" name="Text Box 29">
            <a:extLst>
              <a:ext uri="{FF2B5EF4-FFF2-40B4-BE49-F238E27FC236}">
                <a16:creationId xmlns:a16="http://schemas.microsoft.com/office/drawing/2014/main" id="{6FACDABC-9305-42D1-99FC-693A8CDBE1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2000" y="560388"/>
            <a:ext cx="2927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3600" b="1">
                <a:latin typeface="メイリオ" panose="020B0604030504040204" pitchFamily="50" charset="-128"/>
                <a:ea typeface="メイリオ" panose="020B0604030504040204" pitchFamily="50" charset="-128"/>
              </a:rPr>
              <a:t>平成　　年度</a:t>
            </a:r>
          </a:p>
        </p:txBody>
      </p:sp>
      <p:sp>
        <p:nvSpPr>
          <p:cNvPr id="10270" name="WordArt 30">
            <a:extLst>
              <a:ext uri="{FF2B5EF4-FFF2-40B4-BE49-F238E27FC236}">
                <a16:creationId xmlns:a16="http://schemas.microsoft.com/office/drawing/2014/main" id="{26402D5E-ABF4-4440-BF4A-DEA93CDE2A1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765175" y="1209675"/>
            <a:ext cx="5400675" cy="5762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マニフェスト</a:t>
            </a:r>
          </a:p>
        </p:txBody>
      </p:sp>
      <p:sp>
        <p:nvSpPr>
          <p:cNvPr id="10271" name="Rectangle 31">
            <a:extLst>
              <a:ext uri="{FF2B5EF4-FFF2-40B4-BE49-F238E27FC236}">
                <a16:creationId xmlns:a16="http://schemas.microsoft.com/office/drawing/2014/main" id="{CD324368-85BE-4466-99C2-74E5E95FEC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150" y="1136650"/>
            <a:ext cx="2376488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72" name="Rectangle 32">
            <a:extLst>
              <a:ext uri="{FF2B5EF4-FFF2-40B4-BE49-F238E27FC236}">
                <a16:creationId xmlns:a16="http://schemas.microsoft.com/office/drawing/2014/main" id="{1A67D37C-00F2-4B30-B68E-F4C990B45D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1663" y="488950"/>
            <a:ext cx="7921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 descr="ひし形 (枠のみ)">
            <a:extLst>
              <a:ext uri="{FF2B5EF4-FFF2-40B4-BE49-F238E27FC236}">
                <a16:creationId xmlns:a16="http://schemas.microsoft.com/office/drawing/2014/main" id="{9B82B198-AD9C-4295-A3B2-E4401CBC27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906000"/>
          </a:xfrm>
          <a:prstGeom prst="rect">
            <a:avLst/>
          </a:prstGeom>
          <a:pattFill prst="openDmnd">
            <a:fgClr>
              <a:srgbClr val="969696"/>
            </a:fgClr>
            <a:bgClr>
              <a:srgbClr val="DDDDDD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3E96D0B5-9D2A-49F1-87D1-870C1C5AA6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2073275"/>
            <a:ext cx="5327650" cy="1511300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99190" dir="3011666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8690B0AF-206E-4DC2-B853-98AB989280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3730625"/>
            <a:ext cx="5327650" cy="1511300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99190" dir="3011666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221" name="Rectangle 5">
            <a:extLst>
              <a:ext uri="{FF2B5EF4-FFF2-40B4-BE49-F238E27FC236}">
                <a16:creationId xmlns:a16="http://schemas.microsoft.com/office/drawing/2014/main" id="{3E5B73F6-78B1-4088-8AEA-CEFADAE35D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5386388"/>
            <a:ext cx="5327650" cy="1511300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99190" dir="3011666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222" name="Text Box 6">
            <a:extLst>
              <a:ext uri="{FF2B5EF4-FFF2-40B4-BE49-F238E27FC236}">
                <a16:creationId xmlns:a16="http://schemas.microsoft.com/office/drawing/2014/main" id="{93CA63B4-BF11-4269-9D7C-3D5FF502D4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13" y="2192338"/>
            <a:ext cx="496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533400" indent="-5334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12461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7684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2907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8130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270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727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41846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641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1.</a:t>
            </a:r>
          </a:p>
        </p:txBody>
      </p:sp>
      <p:sp>
        <p:nvSpPr>
          <p:cNvPr id="9223" name="Text Box 7">
            <a:extLst>
              <a:ext uri="{FF2B5EF4-FFF2-40B4-BE49-F238E27FC236}">
                <a16:creationId xmlns:a16="http://schemas.microsoft.com/office/drawing/2014/main" id="{873F2E07-0207-4D42-AAC1-3F42B34696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13" y="3848100"/>
            <a:ext cx="496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533400" indent="-5334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12461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7684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2907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8130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270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727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41846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641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2.</a:t>
            </a:r>
          </a:p>
        </p:txBody>
      </p:sp>
      <p:sp>
        <p:nvSpPr>
          <p:cNvPr id="9224" name="Text Box 8">
            <a:extLst>
              <a:ext uri="{FF2B5EF4-FFF2-40B4-BE49-F238E27FC236}">
                <a16:creationId xmlns:a16="http://schemas.microsoft.com/office/drawing/2014/main" id="{F1AB014A-F3E9-4E03-8167-76747E9653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13" y="5503863"/>
            <a:ext cx="496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533400" indent="-5334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12461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7684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2907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8130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270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727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41846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641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3.</a:t>
            </a:r>
          </a:p>
        </p:txBody>
      </p:sp>
      <p:sp>
        <p:nvSpPr>
          <p:cNvPr id="9225" name="Text Box 9">
            <a:extLst>
              <a:ext uri="{FF2B5EF4-FFF2-40B4-BE49-F238E27FC236}">
                <a16:creationId xmlns:a16="http://schemas.microsoft.com/office/drawing/2014/main" id="{D4335EFA-9906-4BD7-B4E7-7650461C95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5888" y="2217738"/>
            <a:ext cx="4635500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667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4890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0113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5336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990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4480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905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362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ja-JP" altLang="en-US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売上げ○○千万円を課全員で達成することを約束します。</a:t>
            </a:r>
          </a:p>
        </p:txBody>
      </p:sp>
      <p:sp>
        <p:nvSpPr>
          <p:cNvPr id="9226" name="Text Box 10">
            <a:extLst>
              <a:ext uri="{FF2B5EF4-FFF2-40B4-BE49-F238E27FC236}">
                <a16:creationId xmlns:a16="http://schemas.microsoft.com/office/drawing/2014/main" id="{13C0A0E5-479E-420F-AD5C-4E45F893BF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2875" y="3802063"/>
            <a:ext cx="4635500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667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4890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0113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5336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990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4480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905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362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ja-JP" altLang="en-US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新規顧客</a:t>
            </a:r>
            <a:r>
              <a:rPr lang="en-US" altLang="ja-JP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1000</a:t>
            </a:r>
            <a:r>
              <a:rPr lang="ja-JP" altLang="en-US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人を課全員で達成することを約束します。</a:t>
            </a:r>
          </a:p>
        </p:txBody>
      </p:sp>
      <p:sp>
        <p:nvSpPr>
          <p:cNvPr id="9227" name="Text Box 11">
            <a:extLst>
              <a:ext uri="{FF2B5EF4-FFF2-40B4-BE49-F238E27FC236}">
                <a16:creationId xmlns:a16="http://schemas.microsoft.com/office/drawing/2014/main" id="{89207CAD-C9D8-4C8E-900C-2E3752968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1438" y="5529263"/>
            <a:ext cx="46355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667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4890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0113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5336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990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4480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905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362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ja-JP" altLang="en-US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お客様の満足を第一に考えることを約束します。</a:t>
            </a:r>
          </a:p>
        </p:txBody>
      </p:sp>
      <p:sp>
        <p:nvSpPr>
          <p:cNvPr id="9228" name="WordArt 12">
            <a:extLst>
              <a:ext uri="{FF2B5EF4-FFF2-40B4-BE49-F238E27FC236}">
                <a16:creationId xmlns:a16="http://schemas.microsoft.com/office/drawing/2014/main" id="{79498BBD-C495-4408-A9E8-63E2C495D65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765175" y="1065213"/>
            <a:ext cx="5400675" cy="5762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127000">
                  <a:solidFill>
                    <a:srgbClr val="333333"/>
                  </a:solidFill>
                  <a:round/>
                  <a:headEnd/>
                  <a:tailEnd/>
                </a:ln>
                <a:solidFill>
                  <a:srgbClr val="3333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営業一課　マニフェスト</a:t>
            </a:r>
          </a:p>
        </p:txBody>
      </p:sp>
      <p:sp>
        <p:nvSpPr>
          <p:cNvPr id="9229" name="Rectangle 13">
            <a:extLst>
              <a:ext uri="{FF2B5EF4-FFF2-40B4-BE49-F238E27FC236}">
                <a16:creationId xmlns:a16="http://schemas.microsoft.com/office/drawing/2014/main" id="{86351292-81E2-4C17-B2C3-36F9C7F1D1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7327900"/>
            <a:ext cx="5327650" cy="2017713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99190" dir="3011666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230" name="Line 14">
            <a:extLst>
              <a:ext uri="{FF2B5EF4-FFF2-40B4-BE49-F238E27FC236}">
                <a16:creationId xmlns:a16="http://schemas.microsoft.com/office/drawing/2014/main" id="{2F7B1B7D-7C69-48BE-94E9-8E8347B29EE6}"/>
              </a:ext>
            </a:extLst>
          </p:cNvPr>
          <p:cNvSpPr>
            <a:spLocks noChangeShapeType="1"/>
          </p:cNvSpPr>
          <p:nvPr/>
        </p:nvSpPr>
        <p:spPr bwMode="auto">
          <a:xfrm>
            <a:off x="981075" y="8480425"/>
            <a:ext cx="2303463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231" name="Line 15">
            <a:extLst>
              <a:ext uri="{FF2B5EF4-FFF2-40B4-BE49-F238E27FC236}">
                <a16:creationId xmlns:a16="http://schemas.microsoft.com/office/drawing/2014/main" id="{655446CA-72B8-4F75-A415-26F6AAC07427}"/>
              </a:ext>
            </a:extLst>
          </p:cNvPr>
          <p:cNvSpPr>
            <a:spLocks noChangeShapeType="1"/>
          </p:cNvSpPr>
          <p:nvPr/>
        </p:nvSpPr>
        <p:spPr bwMode="auto">
          <a:xfrm>
            <a:off x="981075" y="8840788"/>
            <a:ext cx="2303463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232" name="Line 16">
            <a:extLst>
              <a:ext uri="{FF2B5EF4-FFF2-40B4-BE49-F238E27FC236}">
                <a16:creationId xmlns:a16="http://schemas.microsoft.com/office/drawing/2014/main" id="{6C374A6F-88D4-4916-96AE-F86406818F7F}"/>
              </a:ext>
            </a:extLst>
          </p:cNvPr>
          <p:cNvSpPr>
            <a:spLocks noChangeShapeType="1"/>
          </p:cNvSpPr>
          <p:nvPr/>
        </p:nvSpPr>
        <p:spPr bwMode="auto">
          <a:xfrm>
            <a:off x="981075" y="9199563"/>
            <a:ext cx="2303463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233" name="Line 17">
            <a:extLst>
              <a:ext uri="{FF2B5EF4-FFF2-40B4-BE49-F238E27FC236}">
                <a16:creationId xmlns:a16="http://schemas.microsoft.com/office/drawing/2014/main" id="{310176D1-F4EE-48D0-821B-FF25F285E85B}"/>
              </a:ext>
            </a:extLst>
          </p:cNvPr>
          <p:cNvSpPr>
            <a:spLocks noChangeShapeType="1"/>
          </p:cNvSpPr>
          <p:nvPr/>
        </p:nvSpPr>
        <p:spPr bwMode="auto">
          <a:xfrm>
            <a:off x="3573463" y="8480425"/>
            <a:ext cx="2303462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234" name="Line 18">
            <a:extLst>
              <a:ext uri="{FF2B5EF4-FFF2-40B4-BE49-F238E27FC236}">
                <a16:creationId xmlns:a16="http://schemas.microsoft.com/office/drawing/2014/main" id="{B68AFCC0-5073-4317-853E-983B36A7C37B}"/>
              </a:ext>
            </a:extLst>
          </p:cNvPr>
          <p:cNvSpPr>
            <a:spLocks noChangeShapeType="1"/>
          </p:cNvSpPr>
          <p:nvPr/>
        </p:nvSpPr>
        <p:spPr bwMode="auto">
          <a:xfrm>
            <a:off x="3573463" y="8840788"/>
            <a:ext cx="2303462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235" name="Line 19">
            <a:extLst>
              <a:ext uri="{FF2B5EF4-FFF2-40B4-BE49-F238E27FC236}">
                <a16:creationId xmlns:a16="http://schemas.microsoft.com/office/drawing/2014/main" id="{65F287DC-D24E-4635-ABCD-E16B8CE3F700}"/>
              </a:ext>
            </a:extLst>
          </p:cNvPr>
          <p:cNvSpPr>
            <a:spLocks noChangeShapeType="1"/>
          </p:cNvSpPr>
          <p:nvPr/>
        </p:nvSpPr>
        <p:spPr bwMode="auto">
          <a:xfrm>
            <a:off x="3573463" y="9199563"/>
            <a:ext cx="2303462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236" name="Text Box 20">
            <a:extLst>
              <a:ext uri="{FF2B5EF4-FFF2-40B4-BE49-F238E27FC236}">
                <a16:creationId xmlns:a16="http://schemas.microsoft.com/office/drawing/2014/main" id="{5D986233-BD33-4F85-A82D-83C417927C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4275" y="415925"/>
            <a:ext cx="4622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3600" b="1">
                <a:latin typeface="メイリオ" panose="020B0604030504040204" pitchFamily="50" charset="-128"/>
                <a:ea typeface="メイリオ" panose="020B0604030504040204" pitchFamily="50" charset="-128"/>
              </a:rPr>
              <a:t>平成</a:t>
            </a:r>
            <a:r>
              <a:rPr lang="en-US" altLang="ja-JP" sz="3600" b="1">
                <a:latin typeface="メイリオ" panose="020B0604030504040204" pitchFamily="50" charset="-128"/>
                <a:ea typeface="メイリオ" panose="020B0604030504040204" pitchFamily="50" charset="-128"/>
              </a:rPr>
              <a:t>24</a:t>
            </a:r>
            <a:r>
              <a:rPr lang="ja-JP" altLang="en-US" sz="3600" b="1">
                <a:latin typeface="メイリオ" panose="020B0604030504040204" pitchFamily="50" charset="-128"/>
                <a:ea typeface="メイリオ" panose="020B0604030504040204" pitchFamily="50" charset="-128"/>
              </a:rPr>
              <a:t>年度　第</a:t>
            </a:r>
            <a:r>
              <a:rPr lang="en-US" altLang="ja-JP" sz="3600" b="1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3600" b="1">
                <a:latin typeface="メイリオ" panose="020B0604030504040204" pitchFamily="50" charset="-128"/>
                <a:ea typeface="メイリオ" panose="020B0604030504040204" pitchFamily="50" charset="-128"/>
              </a:rPr>
              <a:t>期</a:t>
            </a:r>
          </a:p>
        </p:txBody>
      </p:sp>
      <p:sp>
        <p:nvSpPr>
          <p:cNvPr id="9237" name="WordArt 21">
            <a:extLst>
              <a:ext uri="{FF2B5EF4-FFF2-40B4-BE49-F238E27FC236}">
                <a16:creationId xmlns:a16="http://schemas.microsoft.com/office/drawing/2014/main" id="{3E2FA570-FE0E-43E4-A2FC-7B8025326D9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765175" y="1065213"/>
            <a:ext cx="5400675" cy="5762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営業一課　マニフェスト</a:t>
            </a:r>
          </a:p>
        </p:txBody>
      </p:sp>
      <p:sp>
        <p:nvSpPr>
          <p:cNvPr id="9238" name="Line 22">
            <a:extLst>
              <a:ext uri="{FF2B5EF4-FFF2-40B4-BE49-F238E27FC236}">
                <a16:creationId xmlns:a16="http://schemas.microsoft.com/office/drawing/2014/main" id="{51D07EFE-31F0-4DD8-B853-0B3F4ACC769C}"/>
              </a:ext>
            </a:extLst>
          </p:cNvPr>
          <p:cNvSpPr>
            <a:spLocks noChangeShapeType="1"/>
          </p:cNvSpPr>
          <p:nvPr/>
        </p:nvSpPr>
        <p:spPr bwMode="auto">
          <a:xfrm>
            <a:off x="981075" y="7759700"/>
            <a:ext cx="2303463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239" name="Line 23">
            <a:extLst>
              <a:ext uri="{FF2B5EF4-FFF2-40B4-BE49-F238E27FC236}">
                <a16:creationId xmlns:a16="http://schemas.microsoft.com/office/drawing/2014/main" id="{3288EEE2-BE2E-4316-8126-05F5F82A3A2A}"/>
              </a:ext>
            </a:extLst>
          </p:cNvPr>
          <p:cNvSpPr>
            <a:spLocks noChangeShapeType="1"/>
          </p:cNvSpPr>
          <p:nvPr/>
        </p:nvSpPr>
        <p:spPr bwMode="auto">
          <a:xfrm>
            <a:off x="981075" y="8120063"/>
            <a:ext cx="2303463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240" name="Line 24">
            <a:extLst>
              <a:ext uri="{FF2B5EF4-FFF2-40B4-BE49-F238E27FC236}">
                <a16:creationId xmlns:a16="http://schemas.microsoft.com/office/drawing/2014/main" id="{F92C04A6-0FD7-47E1-A05E-A0B768E442AC}"/>
              </a:ext>
            </a:extLst>
          </p:cNvPr>
          <p:cNvSpPr>
            <a:spLocks noChangeShapeType="1"/>
          </p:cNvSpPr>
          <p:nvPr/>
        </p:nvSpPr>
        <p:spPr bwMode="auto">
          <a:xfrm>
            <a:off x="3573463" y="7759700"/>
            <a:ext cx="2303462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241" name="Line 25">
            <a:extLst>
              <a:ext uri="{FF2B5EF4-FFF2-40B4-BE49-F238E27FC236}">
                <a16:creationId xmlns:a16="http://schemas.microsoft.com/office/drawing/2014/main" id="{F53655D3-F542-49D1-B7CD-F8D1056BA7C8}"/>
              </a:ext>
            </a:extLst>
          </p:cNvPr>
          <p:cNvSpPr>
            <a:spLocks noChangeShapeType="1"/>
          </p:cNvSpPr>
          <p:nvPr/>
        </p:nvSpPr>
        <p:spPr bwMode="auto">
          <a:xfrm>
            <a:off x="3573463" y="8120063"/>
            <a:ext cx="2303462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242" name="Text Box 26">
            <a:extLst>
              <a:ext uri="{FF2B5EF4-FFF2-40B4-BE49-F238E27FC236}">
                <a16:creationId xmlns:a16="http://schemas.microsoft.com/office/drawing/2014/main" id="{589BD5D4-8E6D-4BAA-97F3-E9E5E0EBCB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175" y="7377113"/>
            <a:ext cx="37465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500"/>
              <a:t>署名欄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 descr="ひし形 (枠のみ)">
            <a:extLst>
              <a:ext uri="{FF2B5EF4-FFF2-40B4-BE49-F238E27FC236}">
                <a16:creationId xmlns:a16="http://schemas.microsoft.com/office/drawing/2014/main" id="{686BD42D-FFAF-4832-B23D-8113D6D0BC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906000"/>
          </a:xfrm>
          <a:prstGeom prst="rect">
            <a:avLst/>
          </a:prstGeom>
          <a:pattFill prst="openDmnd">
            <a:fgClr>
              <a:srgbClr val="969696"/>
            </a:fgClr>
            <a:bgClr>
              <a:srgbClr val="DDDDDD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72573BD9-0AC1-4FAC-B4D9-7B0971FF17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2073275"/>
            <a:ext cx="5327650" cy="1511300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99190" dir="3011666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98902A74-7030-4DC1-99F3-8BA1C7282E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3730625"/>
            <a:ext cx="5327650" cy="1511300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99190" dir="3011666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0001EAD6-F939-4A33-B937-AB5356A6C9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5386388"/>
            <a:ext cx="5327650" cy="1511300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99190" dir="3011666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198" name="Text Box 6">
            <a:extLst>
              <a:ext uri="{FF2B5EF4-FFF2-40B4-BE49-F238E27FC236}">
                <a16:creationId xmlns:a16="http://schemas.microsoft.com/office/drawing/2014/main" id="{66FFDFA1-B8D8-441D-93EC-457DE9126A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13" y="2192338"/>
            <a:ext cx="496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533400" indent="-5334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12461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7684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2907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8130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270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727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41846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641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1.</a:t>
            </a:r>
          </a:p>
        </p:txBody>
      </p:sp>
      <p:sp>
        <p:nvSpPr>
          <p:cNvPr id="8199" name="Text Box 7">
            <a:extLst>
              <a:ext uri="{FF2B5EF4-FFF2-40B4-BE49-F238E27FC236}">
                <a16:creationId xmlns:a16="http://schemas.microsoft.com/office/drawing/2014/main" id="{526D06ED-39B2-4C67-BCFE-3500FA2CEA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13" y="3848100"/>
            <a:ext cx="496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533400" indent="-5334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12461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7684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2907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8130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270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727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41846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641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2.</a:t>
            </a:r>
          </a:p>
        </p:txBody>
      </p:sp>
      <p:sp>
        <p:nvSpPr>
          <p:cNvPr id="8200" name="Text Box 8">
            <a:extLst>
              <a:ext uri="{FF2B5EF4-FFF2-40B4-BE49-F238E27FC236}">
                <a16:creationId xmlns:a16="http://schemas.microsoft.com/office/drawing/2014/main" id="{2D60A8FB-C284-43AF-B0D8-ED6572DAED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13" y="5503863"/>
            <a:ext cx="496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533400" indent="-5334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12461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7684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2907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8130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270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727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41846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641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3.</a:t>
            </a:r>
          </a:p>
        </p:txBody>
      </p:sp>
      <p:sp>
        <p:nvSpPr>
          <p:cNvPr id="8204" name="WordArt 12">
            <a:extLst>
              <a:ext uri="{FF2B5EF4-FFF2-40B4-BE49-F238E27FC236}">
                <a16:creationId xmlns:a16="http://schemas.microsoft.com/office/drawing/2014/main" id="{55D4C280-495F-4962-B296-23AE62E123E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765175" y="1209675"/>
            <a:ext cx="5400675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ln w="127000">
                  <a:solidFill>
                    <a:srgbClr val="333333"/>
                  </a:solidFill>
                  <a:round/>
                  <a:headEnd/>
                  <a:tailEnd/>
                </a:ln>
                <a:solidFill>
                  <a:srgbClr val="3333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マニフェスト</a:t>
            </a:r>
          </a:p>
        </p:txBody>
      </p:sp>
      <p:sp>
        <p:nvSpPr>
          <p:cNvPr id="8205" name="Rectangle 13">
            <a:extLst>
              <a:ext uri="{FF2B5EF4-FFF2-40B4-BE49-F238E27FC236}">
                <a16:creationId xmlns:a16="http://schemas.microsoft.com/office/drawing/2014/main" id="{87057D87-8EED-4C62-981E-CE46323B2A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7327900"/>
            <a:ext cx="5327650" cy="2017713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99190" dir="3011666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06" name="Line 14">
            <a:extLst>
              <a:ext uri="{FF2B5EF4-FFF2-40B4-BE49-F238E27FC236}">
                <a16:creationId xmlns:a16="http://schemas.microsoft.com/office/drawing/2014/main" id="{1DCED97B-CCC7-48F4-967F-36FFC6149392}"/>
              </a:ext>
            </a:extLst>
          </p:cNvPr>
          <p:cNvSpPr>
            <a:spLocks noChangeShapeType="1"/>
          </p:cNvSpPr>
          <p:nvPr/>
        </p:nvSpPr>
        <p:spPr bwMode="auto">
          <a:xfrm>
            <a:off x="981075" y="8480425"/>
            <a:ext cx="2303463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07" name="Line 15">
            <a:extLst>
              <a:ext uri="{FF2B5EF4-FFF2-40B4-BE49-F238E27FC236}">
                <a16:creationId xmlns:a16="http://schemas.microsoft.com/office/drawing/2014/main" id="{072AC93A-31E9-47B4-9CA0-C44F2CC4ACA3}"/>
              </a:ext>
            </a:extLst>
          </p:cNvPr>
          <p:cNvSpPr>
            <a:spLocks noChangeShapeType="1"/>
          </p:cNvSpPr>
          <p:nvPr/>
        </p:nvSpPr>
        <p:spPr bwMode="auto">
          <a:xfrm>
            <a:off x="981075" y="8840788"/>
            <a:ext cx="2303463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08" name="Line 16">
            <a:extLst>
              <a:ext uri="{FF2B5EF4-FFF2-40B4-BE49-F238E27FC236}">
                <a16:creationId xmlns:a16="http://schemas.microsoft.com/office/drawing/2014/main" id="{5A77CBAE-29CB-40DE-B27A-8901B80D9473}"/>
              </a:ext>
            </a:extLst>
          </p:cNvPr>
          <p:cNvSpPr>
            <a:spLocks noChangeShapeType="1"/>
          </p:cNvSpPr>
          <p:nvPr/>
        </p:nvSpPr>
        <p:spPr bwMode="auto">
          <a:xfrm>
            <a:off x="981075" y="9199563"/>
            <a:ext cx="2303463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09" name="Line 17">
            <a:extLst>
              <a:ext uri="{FF2B5EF4-FFF2-40B4-BE49-F238E27FC236}">
                <a16:creationId xmlns:a16="http://schemas.microsoft.com/office/drawing/2014/main" id="{191D1550-E93D-4FAB-88DA-D7CE21AB2C96}"/>
              </a:ext>
            </a:extLst>
          </p:cNvPr>
          <p:cNvSpPr>
            <a:spLocks noChangeShapeType="1"/>
          </p:cNvSpPr>
          <p:nvPr/>
        </p:nvSpPr>
        <p:spPr bwMode="auto">
          <a:xfrm>
            <a:off x="3573463" y="8480425"/>
            <a:ext cx="2303462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10" name="Line 18">
            <a:extLst>
              <a:ext uri="{FF2B5EF4-FFF2-40B4-BE49-F238E27FC236}">
                <a16:creationId xmlns:a16="http://schemas.microsoft.com/office/drawing/2014/main" id="{F821854C-A969-4390-8E09-78E77CCBC1A6}"/>
              </a:ext>
            </a:extLst>
          </p:cNvPr>
          <p:cNvSpPr>
            <a:spLocks noChangeShapeType="1"/>
          </p:cNvSpPr>
          <p:nvPr/>
        </p:nvSpPr>
        <p:spPr bwMode="auto">
          <a:xfrm>
            <a:off x="3573463" y="8840788"/>
            <a:ext cx="2303462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11" name="Line 19">
            <a:extLst>
              <a:ext uri="{FF2B5EF4-FFF2-40B4-BE49-F238E27FC236}">
                <a16:creationId xmlns:a16="http://schemas.microsoft.com/office/drawing/2014/main" id="{78557880-99DB-4BB0-8B48-1371F99B6EE6}"/>
              </a:ext>
            </a:extLst>
          </p:cNvPr>
          <p:cNvSpPr>
            <a:spLocks noChangeShapeType="1"/>
          </p:cNvSpPr>
          <p:nvPr/>
        </p:nvSpPr>
        <p:spPr bwMode="auto">
          <a:xfrm>
            <a:off x="3573463" y="9199563"/>
            <a:ext cx="2303462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12" name="Text Box 20">
            <a:extLst>
              <a:ext uri="{FF2B5EF4-FFF2-40B4-BE49-F238E27FC236}">
                <a16:creationId xmlns:a16="http://schemas.microsoft.com/office/drawing/2014/main" id="{454381F9-2A9D-4F77-8DE3-4F9D918CC8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2000" y="560388"/>
            <a:ext cx="2927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3600" b="1">
                <a:latin typeface="メイリオ" panose="020B0604030504040204" pitchFamily="50" charset="-128"/>
                <a:ea typeface="メイリオ" panose="020B0604030504040204" pitchFamily="50" charset="-128"/>
              </a:rPr>
              <a:t>平成　　年度</a:t>
            </a:r>
          </a:p>
        </p:txBody>
      </p:sp>
      <p:sp>
        <p:nvSpPr>
          <p:cNvPr id="8213" name="WordArt 21">
            <a:extLst>
              <a:ext uri="{FF2B5EF4-FFF2-40B4-BE49-F238E27FC236}">
                <a16:creationId xmlns:a16="http://schemas.microsoft.com/office/drawing/2014/main" id="{C1DA8C25-9C38-4A20-9373-DA5DA884942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765175" y="1209675"/>
            <a:ext cx="5400675" cy="5762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マニフェスト</a:t>
            </a:r>
          </a:p>
        </p:txBody>
      </p:sp>
      <p:sp>
        <p:nvSpPr>
          <p:cNvPr id="8214" name="Line 22">
            <a:extLst>
              <a:ext uri="{FF2B5EF4-FFF2-40B4-BE49-F238E27FC236}">
                <a16:creationId xmlns:a16="http://schemas.microsoft.com/office/drawing/2014/main" id="{4AD0AD31-2CEE-4138-BDAE-600DB648A5AD}"/>
              </a:ext>
            </a:extLst>
          </p:cNvPr>
          <p:cNvSpPr>
            <a:spLocks noChangeShapeType="1"/>
          </p:cNvSpPr>
          <p:nvPr/>
        </p:nvSpPr>
        <p:spPr bwMode="auto">
          <a:xfrm>
            <a:off x="981075" y="7759700"/>
            <a:ext cx="2303463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15" name="Line 23">
            <a:extLst>
              <a:ext uri="{FF2B5EF4-FFF2-40B4-BE49-F238E27FC236}">
                <a16:creationId xmlns:a16="http://schemas.microsoft.com/office/drawing/2014/main" id="{8DBAB31E-029D-42AE-A5AB-AFD44780168E}"/>
              </a:ext>
            </a:extLst>
          </p:cNvPr>
          <p:cNvSpPr>
            <a:spLocks noChangeShapeType="1"/>
          </p:cNvSpPr>
          <p:nvPr/>
        </p:nvSpPr>
        <p:spPr bwMode="auto">
          <a:xfrm>
            <a:off x="981075" y="8120063"/>
            <a:ext cx="2303463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16" name="Line 24">
            <a:extLst>
              <a:ext uri="{FF2B5EF4-FFF2-40B4-BE49-F238E27FC236}">
                <a16:creationId xmlns:a16="http://schemas.microsoft.com/office/drawing/2014/main" id="{706BFF59-18EF-4739-B927-151D734184DB}"/>
              </a:ext>
            </a:extLst>
          </p:cNvPr>
          <p:cNvSpPr>
            <a:spLocks noChangeShapeType="1"/>
          </p:cNvSpPr>
          <p:nvPr/>
        </p:nvSpPr>
        <p:spPr bwMode="auto">
          <a:xfrm>
            <a:off x="3573463" y="7759700"/>
            <a:ext cx="2303462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17" name="Line 25">
            <a:extLst>
              <a:ext uri="{FF2B5EF4-FFF2-40B4-BE49-F238E27FC236}">
                <a16:creationId xmlns:a16="http://schemas.microsoft.com/office/drawing/2014/main" id="{767F8741-DFF7-4D27-85F1-A7E0ABEE1D79}"/>
              </a:ext>
            </a:extLst>
          </p:cNvPr>
          <p:cNvSpPr>
            <a:spLocks noChangeShapeType="1"/>
          </p:cNvSpPr>
          <p:nvPr/>
        </p:nvSpPr>
        <p:spPr bwMode="auto">
          <a:xfrm>
            <a:off x="3573463" y="8120063"/>
            <a:ext cx="2303462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18" name="Text Box 26">
            <a:extLst>
              <a:ext uri="{FF2B5EF4-FFF2-40B4-BE49-F238E27FC236}">
                <a16:creationId xmlns:a16="http://schemas.microsoft.com/office/drawing/2014/main" id="{1F9BC62B-DC3D-46AC-9332-6DFEEE7000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175" y="7377113"/>
            <a:ext cx="37465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500"/>
              <a:t>署名欄</a:t>
            </a:r>
          </a:p>
        </p:txBody>
      </p:sp>
      <p:sp>
        <p:nvSpPr>
          <p:cNvPr id="8219" name="Rectangle 27">
            <a:extLst>
              <a:ext uri="{FF2B5EF4-FFF2-40B4-BE49-F238E27FC236}">
                <a16:creationId xmlns:a16="http://schemas.microsoft.com/office/drawing/2014/main" id="{0E1131B9-D4A0-4478-805E-C331A293AF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150" y="1136650"/>
            <a:ext cx="2376488" cy="792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20" name="Rectangle 28">
            <a:extLst>
              <a:ext uri="{FF2B5EF4-FFF2-40B4-BE49-F238E27FC236}">
                <a16:creationId xmlns:a16="http://schemas.microsoft.com/office/drawing/2014/main" id="{23F53963-9EDF-4E4C-AE56-270CD0B1A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1663" y="488950"/>
            <a:ext cx="792162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AE81B9F7-4AB6-46F4-9FA7-0E3336ADEC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90600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58D0ED21-FAC6-4A35-BFCE-FF21508819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2073275"/>
            <a:ext cx="5327650" cy="1511300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80808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2" name="Rectangle 4">
            <a:extLst>
              <a:ext uri="{FF2B5EF4-FFF2-40B4-BE49-F238E27FC236}">
                <a16:creationId xmlns:a16="http://schemas.microsoft.com/office/drawing/2014/main" id="{31655781-7642-48CF-92AF-119BF2B15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3730625"/>
            <a:ext cx="5327650" cy="1511300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80808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3" name="Rectangle 5">
            <a:extLst>
              <a:ext uri="{FF2B5EF4-FFF2-40B4-BE49-F238E27FC236}">
                <a16:creationId xmlns:a16="http://schemas.microsoft.com/office/drawing/2014/main" id="{F117C4AF-E3F8-4FC9-A16D-F6504C232D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5386388"/>
            <a:ext cx="5327650" cy="1511300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28575">
                <a:solidFill>
                  <a:srgbClr val="80808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4" name="Text Box 6">
            <a:extLst>
              <a:ext uri="{FF2B5EF4-FFF2-40B4-BE49-F238E27FC236}">
                <a16:creationId xmlns:a16="http://schemas.microsoft.com/office/drawing/2014/main" id="{8AE3F720-B408-4323-81FB-2206104953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13" y="2192338"/>
            <a:ext cx="496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533400" indent="-5334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12461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7684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2907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8130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270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727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41846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641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1.</a:t>
            </a:r>
          </a:p>
        </p:txBody>
      </p:sp>
      <p:sp>
        <p:nvSpPr>
          <p:cNvPr id="12295" name="Text Box 7">
            <a:extLst>
              <a:ext uri="{FF2B5EF4-FFF2-40B4-BE49-F238E27FC236}">
                <a16:creationId xmlns:a16="http://schemas.microsoft.com/office/drawing/2014/main" id="{16EF6B32-65A9-418E-9D7A-27DB57D0D9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13" y="3848100"/>
            <a:ext cx="496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533400" indent="-5334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12461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7684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2907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8130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270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727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41846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641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2.</a:t>
            </a:r>
          </a:p>
        </p:txBody>
      </p:sp>
      <p:sp>
        <p:nvSpPr>
          <p:cNvPr id="12296" name="Text Box 8">
            <a:extLst>
              <a:ext uri="{FF2B5EF4-FFF2-40B4-BE49-F238E27FC236}">
                <a16:creationId xmlns:a16="http://schemas.microsoft.com/office/drawing/2014/main" id="{DB463B31-9F6F-4882-994A-B17C8AF600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613" y="5503863"/>
            <a:ext cx="496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533400" indent="-5334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12461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7684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2907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8130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270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727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41846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641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en-US" altLang="ja-JP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3.</a:t>
            </a:r>
          </a:p>
        </p:txBody>
      </p:sp>
      <p:sp>
        <p:nvSpPr>
          <p:cNvPr id="12297" name="Text Box 9">
            <a:extLst>
              <a:ext uri="{FF2B5EF4-FFF2-40B4-BE49-F238E27FC236}">
                <a16:creationId xmlns:a16="http://schemas.microsoft.com/office/drawing/2014/main" id="{D0D2BA59-BBEE-444C-9557-C37EBD3F10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5888" y="2217738"/>
            <a:ext cx="4635500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667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4890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0113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5336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990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4480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905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362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ja-JP" altLang="en-US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売上げ○○千万円を課全員で達成することを約束します。</a:t>
            </a:r>
          </a:p>
        </p:txBody>
      </p:sp>
      <p:sp>
        <p:nvSpPr>
          <p:cNvPr id="12298" name="Text Box 10">
            <a:extLst>
              <a:ext uri="{FF2B5EF4-FFF2-40B4-BE49-F238E27FC236}">
                <a16:creationId xmlns:a16="http://schemas.microsoft.com/office/drawing/2014/main" id="{2FA8E1AD-DD04-4F0B-BB2D-75D3C60CB1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2875" y="3802063"/>
            <a:ext cx="4635500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667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4890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0113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5336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990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4480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905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362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ja-JP" altLang="en-US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新規顧客</a:t>
            </a:r>
            <a:r>
              <a:rPr lang="en-US" altLang="ja-JP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1000</a:t>
            </a:r>
            <a:r>
              <a:rPr lang="ja-JP" altLang="en-US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人を課全員で達成することを約束します。</a:t>
            </a:r>
          </a:p>
        </p:txBody>
      </p:sp>
      <p:sp>
        <p:nvSpPr>
          <p:cNvPr id="12299" name="Text Box 11">
            <a:extLst>
              <a:ext uri="{FF2B5EF4-FFF2-40B4-BE49-F238E27FC236}">
                <a16:creationId xmlns:a16="http://schemas.microsoft.com/office/drawing/2014/main" id="{ABB2322A-6331-4C46-943A-CB3B170B53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1438" y="5529263"/>
            <a:ext cx="46355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66788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489075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2011363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533650" indent="-3429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9908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4480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9052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362450" indent="-3429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Aft>
                <a:spcPct val="100000"/>
              </a:spcAft>
            </a:pPr>
            <a:r>
              <a:rPr lang="ja-JP" altLang="en-US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お客様の満足を第一に考えることを約束します。</a:t>
            </a:r>
          </a:p>
        </p:txBody>
      </p:sp>
      <p:sp>
        <p:nvSpPr>
          <p:cNvPr id="12301" name="Rectangle 13">
            <a:extLst>
              <a:ext uri="{FF2B5EF4-FFF2-40B4-BE49-F238E27FC236}">
                <a16:creationId xmlns:a16="http://schemas.microsoft.com/office/drawing/2014/main" id="{DBC7F8CB-5A30-497C-A5C5-16B0F5BC68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75" y="7113588"/>
            <a:ext cx="5327650" cy="2017712"/>
          </a:xfrm>
          <a:prstGeom prst="rect">
            <a:avLst/>
          </a:prstGeom>
          <a:solidFill>
            <a:schemeClr val="bg1"/>
          </a:solidFill>
          <a:ln w="285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99190" dir="3011666" algn="ctr" rotWithShape="0">
                    <a:schemeClr val="tx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02" name="Line 14">
            <a:extLst>
              <a:ext uri="{FF2B5EF4-FFF2-40B4-BE49-F238E27FC236}">
                <a16:creationId xmlns:a16="http://schemas.microsoft.com/office/drawing/2014/main" id="{B7A55774-3CF8-40C9-BF1D-1DC6484E67D3}"/>
              </a:ext>
            </a:extLst>
          </p:cNvPr>
          <p:cNvSpPr>
            <a:spLocks noChangeShapeType="1"/>
          </p:cNvSpPr>
          <p:nvPr/>
        </p:nvSpPr>
        <p:spPr bwMode="auto">
          <a:xfrm>
            <a:off x="981075" y="8266113"/>
            <a:ext cx="2303463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03" name="Line 15">
            <a:extLst>
              <a:ext uri="{FF2B5EF4-FFF2-40B4-BE49-F238E27FC236}">
                <a16:creationId xmlns:a16="http://schemas.microsoft.com/office/drawing/2014/main" id="{C05D6150-D322-4F68-B9E7-6928719A3D5D}"/>
              </a:ext>
            </a:extLst>
          </p:cNvPr>
          <p:cNvSpPr>
            <a:spLocks noChangeShapeType="1"/>
          </p:cNvSpPr>
          <p:nvPr/>
        </p:nvSpPr>
        <p:spPr bwMode="auto">
          <a:xfrm>
            <a:off x="981075" y="8626475"/>
            <a:ext cx="2303463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04" name="Line 16">
            <a:extLst>
              <a:ext uri="{FF2B5EF4-FFF2-40B4-BE49-F238E27FC236}">
                <a16:creationId xmlns:a16="http://schemas.microsoft.com/office/drawing/2014/main" id="{5CCD0AF7-0848-4251-A4EF-8019150B1D99}"/>
              </a:ext>
            </a:extLst>
          </p:cNvPr>
          <p:cNvSpPr>
            <a:spLocks noChangeShapeType="1"/>
          </p:cNvSpPr>
          <p:nvPr/>
        </p:nvSpPr>
        <p:spPr bwMode="auto">
          <a:xfrm>
            <a:off x="981075" y="8985250"/>
            <a:ext cx="2303463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05" name="Line 17">
            <a:extLst>
              <a:ext uri="{FF2B5EF4-FFF2-40B4-BE49-F238E27FC236}">
                <a16:creationId xmlns:a16="http://schemas.microsoft.com/office/drawing/2014/main" id="{1553F6EF-8921-4EBA-9BF4-27DEF44E1AED}"/>
              </a:ext>
            </a:extLst>
          </p:cNvPr>
          <p:cNvSpPr>
            <a:spLocks noChangeShapeType="1"/>
          </p:cNvSpPr>
          <p:nvPr/>
        </p:nvSpPr>
        <p:spPr bwMode="auto">
          <a:xfrm>
            <a:off x="3573463" y="8266113"/>
            <a:ext cx="2303462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06" name="Line 18">
            <a:extLst>
              <a:ext uri="{FF2B5EF4-FFF2-40B4-BE49-F238E27FC236}">
                <a16:creationId xmlns:a16="http://schemas.microsoft.com/office/drawing/2014/main" id="{2F0D239A-12F9-47D3-BDE0-D7BC1139D48B}"/>
              </a:ext>
            </a:extLst>
          </p:cNvPr>
          <p:cNvSpPr>
            <a:spLocks noChangeShapeType="1"/>
          </p:cNvSpPr>
          <p:nvPr/>
        </p:nvSpPr>
        <p:spPr bwMode="auto">
          <a:xfrm>
            <a:off x="3573463" y="8626475"/>
            <a:ext cx="2303462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07" name="Line 19">
            <a:extLst>
              <a:ext uri="{FF2B5EF4-FFF2-40B4-BE49-F238E27FC236}">
                <a16:creationId xmlns:a16="http://schemas.microsoft.com/office/drawing/2014/main" id="{96F9293F-F00A-413D-8525-F3B649C86A3B}"/>
              </a:ext>
            </a:extLst>
          </p:cNvPr>
          <p:cNvSpPr>
            <a:spLocks noChangeShapeType="1"/>
          </p:cNvSpPr>
          <p:nvPr/>
        </p:nvSpPr>
        <p:spPr bwMode="auto">
          <a:xfrm>
            <a:off x="3573463" y="8985250"/>
            <a:ext cx="2303462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08" name="Text Box 20">
            <a:extLst>
              <a:ext uri="{FF2B5EF4-FFF2-40B4-BE49-F238E27FC236}">
                <a16:creationId xmlns:a16="http://schemas.microsoft.com/office/drawing/2014/main" id="{F70CD615-E8FC-4C70-99DE-048FD51B44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4275" y="415925"/>
            <a:ext cx="4622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36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平成</a:t>
            </a:r>
            <a:r>
              <a:rPr lang="en-US" altLang="ja-JP" sz="36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24</a:t>
            </a:r>
            <a:r>
              <a:rPr lang="ja-JP" altLang="en-US" sz="36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年度　第</a:t>
            </a:r>
            <a:r>
              <a:rPr lang="en-US" altLang="ja-JP" sz="36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36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期</a:t>
            </a:r>
          </a:p>
        </p:txBody>
      </p:sp>
      <p:sp>
        <p:nvSpPr>
          <p:cNvPr id="12309" name="WordArt 21">
            <a:extLst>
              <a:ext uri="{FF2B5EF4-FFF2-40B4-BE49-F238E27FC236}">
                <a16:creationId xmlns:a16="http://schemas.microsoft.com/office/drawing/2014/main" id="{091042DF-176B-470E-825B-78742BD988A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765175" y="1065213"/>
            <a:ext cx="5400675" cy="5762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営業一課　マニフェスト</a:t>
            </a:r>
          </a:p>
        </p:txBody>
      </p:sp>
      <p:sp>
        <p:nvSpPr>
          <p:cNvPr id="12310" name="Line 22">
            <a:extLst>
              <a:ext uri="{FF2B5EF4-FFF2-40B4-BE49-F238E27FC236}">
                <a16:creationId xmlns:a16="http://schemas.microsoft.com/office/drawing/2014/main" id="{5D02180E-B54A-4D09-A621-A6A4B37202B2}"/>
              </a:ext>
            </a:extLst>
          </p:cNvPr>
          <p:cNvSpPr>
            <a:spLocks noChangeShapeType="1"/>
          </p:cNvSpPr>
          <p:nvPr/>
        </p:nvSpPr>
        <p:spPr bwMode="auto">
          <a:xfrm>
            <a:off x="981075" y="7545388"/>
            <a:ext cx="2303463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11" name="Line 23">
            <a:extLst>
              <a:ext uri="{FF2B5EF4-FFF2-40B4-BE49-F238E27FC236}">
                <a16:creationId xmlns:a16="http://schemas.microsoft.com/office/drawing/2014/main" id="{52149409-85BA-4D3C-9F9A-EB28BC3AE19C}"/>
              </a:ext>
            </a:extLst>
          </p:cNvPr>
          <p:cNvSpPr>
            <a:spLocks noChangeShapeType="1"/>
          </p:cNvSpPr>
          <p:nvPr/>
        </p:nvSpPr>
        <p:spPr bwMode="auto">
          <a:xfrm>
            <a:off x="981075" y="7905750"/>
            <a:ext cx="2303463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12" name="Line 24">
            <a:extLst>
              <a:ext uri="{FF2B5EF4-FFF2-40B4-BE49-F238E27FC236}">
                <a16:creationId xmlns:a16="http://schemas.microsoft.com/office/drawing/2014/main" id="{593993E1-C844-480D-A695-B9640F6FE556}"/>
              </a:ext>
            </a:extLst>
          </p:cNvPr>
          <p:cNvSpPr>
            <a:spLocks noChangeShapeType="1"/>
          </p:cNvSpPr>
          <p:nvPr/>
        </p:nvSpPr>
        <p:spPr bwMode="auto">
          <a:xfrm>
            <a:off x="3573463" y="7545388"/>
            <a:ext cx="2303462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13" name="Line 25">
            <a:extLst>
              <a:ext uri="{FF2B5EF4-FFF2-40B4-BE49-F238E27FC236}">
                <a16:creationId xmlns:a16="http://schemas.microsoft.com/office/drawing/2014/main" id="{3B6D16A2-35BD-428F-994D-154332B0CDEC}"/>
              </a:ext>
            </a:extLst>
          </p:cNvPr>
          <p:cNvSpPr>
            <a:spLocks noChangeShapeType="1"/>
          </p:cNvSpPr>
          <p:nvPr/>
        </p:nvSpPr>
        <p:spPr bwMode="auto">
          <a:xfrm>
            <a:off x="3573463" y="7905750"/>
            <a:ext cx="2303462" cy="0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314" name="Text Box 26">
            <a:extLst>
              <a:ext uri="{FF2B5EF4-FFF2-40B4-BE49-F238E27FC236}">
                <a16:creationId xmlns:a16="http://schemas.microsoft.com/office/drawing/2014/main" id="{CD7D3FA5-F870-4B36-8770-51C40521BE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175" y="7162800"/>
            <a:ext cx="37465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500"/>
              <a:t>署名欄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375</Words>
  <PresentationFormat>A4 210 x 297 mm</PresentationFormat>
  <Paragraphs>104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Arial</vt:lpstr>
      <vt:lpstr>ＭＳ Ｐゴシック</vt:lpstr>
      <vt:lpstr>ＭＳ Ｐ明朝</vt:lpstr>
      <vt:lpstr>メイリオ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pptx979_目標管理シートテンプレート</dc:title>
  <dc:subject>pptx979_目標管理シートテンプレート</dc:subject>
  <dc:creator>digipot.net</dc:creator>
  <cp:revision>1</cp:revision>
  <dcterms:created xsi:type="dcterms:W3CDTF">2012-03-12T02:29:23Z</dcterms:created>
  <dcterms:modified xsi:type="dcterms:W3CDTF">2019-03-10T16:41:29Z</dcterms:modified>
  <cp:version>1</cp:version>
</cp:coreProperties>
</file>